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2"/>
  </p:notesMasterIdLst>
  <p:sldIdLst>
    <p:sldId id="258" r:id="rId2"/>
    <p:sldId id="278" r:id="rId3"/>
    <p:sldId id="259" r:id="rId4"/>
    <p:sldId id="260" r:id="rId5"/>
    <p:sldId id="261" r:id="rId6"/>
    <p:sldId id="262" r:id="rId7"/>
    <p:sldId id="264" r:id="rId8"/>
    <p:sldId id="265" r:id="rId9"/>
    <p:sldId id="266" r:id="rId10"/>
    <p:sldId id="267" r:id="rId11"/>
    <p:sldId id="268" r:id="rId12"/>
    <p:sldId id="269" r:id="rId13"/>
    <p:sldId id="270" r:id="rId14"/>
    <p:sldId id="271" r:id="rId15"/>
    <p:sldId id="272" r:id="rId16"/>
    <p:sldId id="273" r:id="rId17"/>
    <p:sldId id="274" r:id="rId18"/>
    <p:sldId id="275" r:id="rId19"/>
    <p:sldId id="276" r:id="rId20"/>
    <p:sldId id="277"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57B9D"/>
    <a:srgbClr val="F1FAEE"/>
    <a:srgbClr val="4EA72E"/>
    <a:srgbClr val="E97132"/>
    <a:srgbClr val="0F9ED5"/>
    <a:srgbClr val="FFFFFF"/>
    <a:srgbClr val="EEEEE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5795DDB-3776-4E60-BA4F-49FB97A5AD4C}" v="1288" dt="2025-03-02T22:15:39.57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86717" autoAdjust="0"/>
  </p:normalViewPr>
  <p:slideViewPr>
    <p:cSldViewPr snapToGrid="0">
      <p:cViewPr varScale="1">
        <p:scale>
          <a:sx n="105" d="100"/>
          <a:sy n="105" d="100"/>
        </p:scale>
        <p:origin x="45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microsoft.com/office/2015/10/relationships/revisionInfo" Target="revisionInfo.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chartUserShapes" Target="../drawings/drawing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manualLayout>
          <c:xMode val="edge"/>
          <c:yMode val="edge"/>
          <c:x val="0.42780068897637796"/>
          <c:y val="5.8593746395561863E-2"/>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Time spent</c:v>
                </c:pt>
              </c:strCache>
            </c:strRef>
          </c:tx>
          <c:dPt>
            <c:idx val="0"/>
            <c:bubble3D val="0"/>
            <c:spPr>
              <a:solidFill>
                <a:schemeClr val="accent2"/>
              </a:solidFill>
              <a:ln w="19050">
                <a:solidFill>
                  <a:schemeClr val="lt1"/>
                </a:solidFill>
              </a:ln>
              <a:effectLst/>
            </c:spPr>
            <c:extLst>
              <c:ext xmlns:c16="http://schemas.microsoft.com/office/drawing/2014/chart" uri="{C3380CC4-5D6E-409C-BE32-E72D297353CC}">
                <c16:uniqueId val="{00000001-05AF-40DC-B2B8-AF974738A5F5}"/>
              </c:ext>
            </c:extLst>
          </c:dPt>
          <c:dPt>
            <c:idx val="1"/>
            <c:bubble3D val="0"/>
            <c:spPr>
              <a:solidFill>
                <a:schemeClr val="accent4"/>
              </a:solidFill>
              <a:ln w="19050">
                <a:solidFill>
                  <a:schemeClr val="lt1"/>
                </a:solidFill>
              </a:ln>
              <a:effectLst/>
            </c:spPr>
            <c:extLst>
              <c:ext xmlns:c16="http://schemas.microsoft.com/office/drawing/2014/chart" uri="{C3380CC4-5D6E-409C-BE32-E72D297353CC}">
                <c16:uniqueId val="{00000002-05AF-40DC-B2B8-AF974738A5F5}"/>
              </c:ext>
            </c:extLst>
          </c:dPt>
          <c:dPt>
            <c:idx val="2"/>
            <c:bubble3D val="0"/>
            <c:spPr>
              <a:solidFill>
                <a:schemeClr val="accent6"/>
              </a:solidFill>
              <a:ln w="19050">
                <a:solidFill>
                  <a:schemeClr val="lt1"/>
                </a:solidFill>
              </a:ln>
              <a:effectLst/>
            </c:spPr>
            <c:extLst>
              <c:ext xmlns:c16="http://schemas.microsoft.com/office/drawing/2014/chart" uri="{C3380CC4-5D6E-409C-BE32-E72D297353CC}">
                <c16:uniqueId val="{00000003-05AF-40DC-B2B8-AF974738A5F5}"/>
              </c:ext>
            </c:extLst>
          </c:dPt>
          <c:dLbls>
            <c:dLbl>
              <c:idx val="0"/>
              <c:spPr>
                <a:solidFill>
                  <a:prstClr val="white"/>
                </a:solidFill>
                <a:ln>
                  <a:solidFill>
                    <a:prstClr val="black">
                      <a:lumMod val="25000"/>
                      <a:lumOff val="75000"/>
                    </a:prstClr>
                  </a:solidFill>
                </a:ln>
                <a:effectLst/>
              </c:spPr>
              <c:txPr>
                <a:bodyPr rot="0" spcFirstLastPara="1" vertOverflow="clip" horzOverflow="clip" vert="horz" wrap="square" lIns="38100" tIns="19050" rIns="38100" bIns="19050" anchor="ctr" anchorCtr="1">
                  <a:spAutoFit/>
                </a:bodyPr>
                <a:lstStyle/>
                <a:p>
                  <a:pPr>
                    <a:defRPr sz="1197"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 xmlns:c16="http://schemas.microsoft.com/office/drawing/2014/chart" uri="{C3380CC4-5D6E-409C-BE32-E72D297353CC}">
                  <c16:uniqueId val="{00000001-05AF-40DC-B2B8-AF974738A5F5}"/>
                </c:ext>
              </c:extLst>
            </c:dLbl>
            <c:dLbl>
              <c:idx val="1"/>
              <c:spPr>
                <a:solidFill>
                  <a:prstClr val="white"/>
                </a:solidFill>
                <a:ln>
                  <a:solidFill>
                    <a:prstClr val="black">
                      <a:lumMod val="25000"/>
                      <a:lumOff val="75000"/>
                    </a:prstClr>
                  </a:solidFill>
                </a:ln>
                <a:effectLst/>
              </c:spPr>
              <c:txPr>
                <a:bodyPr rot="0" spcFirstLastPara="1" vertOverflow="clip" horzOverflow="clip" vert="horz" wrap="square" lIns="38100" tIns="19050" rIns="38100" bIns="19050" anchor="ctr" anchorCtr="1">
                  <a:spAutoFit/>
                </a:bodyPr>
                <a:lstStyle/>
                <a:p>
                  <a:pPr>
                    <a:defRPr sz="1197"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 xmlns:c16="http://schemas.microsoft.com/office/drawing/2014/chart" uri="{C3380CC4-5D6E-409C-BE32-E72D297353CC}">
                  <c16:uniqueId val="{00000002-05AF-40DC-B2B8-AF974738A5F5}"/>
                </c:ext>
              </c:extLst>
            </c:dLbl>
            <c:dLbl>
              <c:idx val="2"/>
              <c:spPr>
                <a:solidFill>
                  <a:prstClr val="white"/>
                </a:solidFill>
                <a:ln>
                  <a:solidFill>
                    <a:prstClr val="black">
                      <a:lumMod val="25000"/>
                      <a:lumOff val="75000"/>
                    </a:prstClr>
                  </a:solidFill>
                </a:ln>
                <a:effectLst/>
              </c:spPr>
              <c:txPr>
                <a:bodyPr rot="0" spcFirstLastPara="1" vertOverflow="clip" horzOverflow="clip" vert="horz" wrap="square" lIns="38100" tIns="19050" rIns="38100" bIns="19050" anchor="ctr" anchorCtr="1">
                  <a:spAutoFit/>
                </a:bodyPr>
                <a:lstStyle/>
                <a:p>
                  <a:pPr>
                    <a:defRPr sz="1197"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 xmlns:c16="http://schemas.microsoft.com/office/drawing/2014/chart" uri="{C3380CC4-5D6E-409C-BE32-E72D297353CC}">
                  <c16:uniqueId val="{00000003-05AF-40DC-B2B8-AF974738A5F5}"/>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s>
          <c:cat>
            <c:strRef>
              <c:f>Sheet1!$A$2:$A$4</c:f>
              <c:strCache>
                <c:ptCount val="3"/>
                <c:pt idx="0">
                  <c:v>Dávid Niedermayer</c:v>
                </c:pt>
                <c:pt idx="1">
                  <c:v>Nyári Milán Bence</c:v>
                </c:pt>
                <c:pt idx="2">
                  <c:v>Édua Péter</c:v>
                </c:pt>
              </c:strCache>
            </c:strRef>
          </c:cat>
          <c:val>
            <c:numRef>
              <c:f>Sheet1!$B$2:$B$4</c:f>
              <c:numCache>
                <c:formatCode>General</c:formatCode>
                <c:ptCount val="3"/>
                <c:pt idx="0">
                  <c:v>2130</c:v>
                </c:pt>
                <c:pt idx="1">
                  <c:v>2480</c:v>
                </c:pt>
                <c:pt idx="2">
                  <c:v>2050</c:v>
                </c:pt>
              </c:numCache>
            </c:numRef>
          </c:val>
          <c:extLst>
            <c:ext xmlns:c16="http://schemas.microsoft.com/office/drawing/2014/chart" uri="{C3380CC4-5D6E-409C-BE32-E72D297353CC}">
              <c16:uniqueId val="{00000000-05AF-40DC-B2B8-AF974738A5F5}"/>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userShapes r:id="rId4"/>
</c:chartSpace>
</file>

<file path=ppt/charts/colors1.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0.08323</cdr:x>
      <cdr:y>0.12772</cdr:y>
    </cdr:from>
    <cdr:to>
      <cdr:x>0.62996</cdr:x>
      <cdr:y>0.12772</cdr:y>
    </cdr:to>
    <cdr:cxnSp macro="">
      <cdr:nvCxnSpPr>
        <cdr:cNvPr id="3" name="Straight Connector 2">
          <a:extLst xmlns:a="http://schemas.openxmlformats.org/drawingml/2006/main">
            <a:ext uri="{FF2B5EF4-FFF2-40B4-BE49-F238E27FC236}">
              <a16:creationId xmlns:a16="http://schemas.microsoft.com/office/drawing/2014/main" id="{2BBC0C26-DC28-7C34-99F0-ED2197C6C2AC}"/>
            </a:ext>
          </a:extLst>
        </cdr:cNvPr>
        <cdr:cNvCxnSpPr/>
      </cdr:nvCxnSpPr>
      <cdr:spPr>
        <a:xfrm xmlns:a="http://schemas.openxmlformats.org/drawingml/2006/main" flipH="1">
          <a:off x="570713" y="666348"/>
          <a:ext cx="3749040" cy="0"/>
        </a:xfrm>
        <a:prstGeom xmlns:a="http://schemas.openxmlformats.org/drawingml/2006/main" prst="line">
          <a:avLst/>
        </a:prstGeom>
        <a:ln xmlns:a="http://schemas.openxmlformats.org/drawingml/2006/main" cap="rnd">
          <a:solidFill>
            <a:srgbClr val="E97132"/>
          </a:solidFill>
        </a:ln>
      </cdr:spPr>
      <cdr:style>
        <a:lnRef xmlns:a="http://schemas.openxmlformats.org/drawingml/2006/main" idx="2">
          <a:schemeClr val="accent1"/>
        </a:lnRef>
        <a:fillRef xmlns:a="http://schemas.openxmlformats.org/drawingml/2006/main" idx="0">
          <a:schemeClr val="accent1"/>
        </a:fillRef>
        <a:effectRef xmlns:a="http://schemas.openxmlformats.org/drawingml/2006/main" idx="1">
          <a:schemeClr val="accent1"/>
        </a:effectRef>
        <a:fontRef xmlns:a="http://schemas.openxmlformats.org/drawingml/2006/main" idx="minor">
          <a:schemeClr val="tx1"/>
        </a:fontRef>
      </cdr:style>
    </cdr:cxnSp>
  </cdr:relSizeAnchor>
  <cdr:relSizeAnchor xmlns:cdr="http://schemas.openxmlformats.org/drawingml/2006/chartDrawing">
    <cdr:from>
      <cdr:x>0.08323</cdr:x>
      <cdr:y>0.12832</cdr:y>
    </cdr:from>
    <cdr:to>
      <cdr:x>0.08323</cdr:x>
      <cdr:y>0.34058</cdr:y>
    </cdr:to>
    <cdr:cxnSp macro="">
      <cdr:nvCxnSpPr>
        <cdr:cNvPr id="5" name="Straight Connector 4">
          <a:extLst xmlns:a="http://schemas.openxmlformats.org/drawingml/2006/main">
            <a:ext uri="{FF2B5EF4-FFF2-40B4-BE49-F238E27FC236}">
              <a16:creationId xmlns:a16="http://schemas.microsoft.com/office/drawing/2014/main" id="{2D8613F3-554B-6886-2AE2-9F389EB379FC}"/>
            </a:ext>
          </a:extLst>
        </cdr:cNvPr>
        <cdr:cNvCxnSpPr/>
      </cdr:nvCxnSpPr>
      <cdr:spPr>
        <a:xfrm xmlns:a="http://schemas.openxmlformats.org/drawingml/2006/main" flipV="1">
          <a:off x="570713" y="669523"/>
          <a:ext cx="0" cy="1107440"/>
        </a:xfrm>
        <a:prstGeom xmlns:a="http://schemas.openxmlformats.org/drawingml/2006/main" prst="line">
          <a:avLst/>
        </a:prstGeom>
        <a:ln xmlns:a="http://schemas.openxmlformats.org/drawingml/2006/main" cap="rnd">
          <a:solidFill>
            <a:srgbClr val="E97132"/>
          </a:solidFill>
        </a:ln>
      </cdr:spPr>
      <cdr:style>
        <a:lnRef xmlns:a="http://schemas.openxmlformats.org/drawingml/2006/main" idx="2">
          <a:schemeClr val="accent1"/>
        </a:lnRef>
        <a:fillRef xmlns:a="http://schemas.openxmlformats.org/drawingml/2006/main" idx="0">
          <a:schemeClr val="accent1"/>
        </a:fillRef>
        <a:effectRef xmlns:a="http://schemas.openxmlformats.org/drawingml/2006/main" idx="1">
          <a:schemeClr val="accent1"/>
        </a:effectRef>
        <a:fontRef xmlns:a="http://schemas.openxmlformats.org/drawingml/2006/main" idx="minor">
          <a:schemeClr val="tx1"/>
        </a:fontRef>
      </cdr:style>
    </cdr:cxnSp>
  </cdr:relSizeAnchor>
  <cdr:relSizeAnchor xmlns:cdr="http://schemas.openxmlformats.org/drawingml/2006/chartDrawing">
    <cdr:from>
      <cdr:x>0.20787</cdr:x>
      <cdr:y>0.41663</cdr:y>
    </cdr:from>
    <cdr:to>
      <cdr:x>0.21671</cdr:x>
      <cdr:y>0.42824</cdr:y>
    </cdr:to>
    <cdr:sp macro="" textlink="">
      <cdr:nvSpPr>
        <cdr:cNvPr id="6" name="Oval 5">
          <a:extLst xmlns:a="http://schemas.openxmlformats.org/drawingml/2006/main">
            <a:ext uri="{FF2B5EF4-FFF2-40B4-BE49-F238E27FC236}">
              <a16:creationId xmlns:a16="http://schemas.microsoft.com/office/drawing/2014/main" id="{4D5190D2-1B69-B3AF-64A1-D45FCEEC2F6B}"/>
            </a:ext>
          </a:extLst>
        </cdr:cNvPr>
        <cdr:cNvSpPr/>
      </cdr:nvSpPr>
      <cdr:spPr>
        <a:xfrm xmlns:a="http://schemas.openxmlformats.org/drawingml/2006/main">
          <a:off x="1425431" y="2173765"/>
          <a:ext cx="60562" cy="60562"/>
        </a:xfrm>
        <a:prstGeom xmlns:a="http://schemas.openxmlformats.org/drawingml/2006/main" prst="ellipse">
          <a:avLst/>
        </a:prstGeom>
        <a:noFill xmlns:a="http://schemas.openxmlformats.org/drawingml/2006/main"/>
        <a:ln xmlns:a="http://schemas.openxmlformats.org/drawingml/2006/main" w="19050">
          <a:solidFill>
            <a:srgbClr val="4EA72E"/>
          </a:solidFill>
        </a:ln>
      </cdr:spPr>
      <cdr:style>
        <a:lnRef xmlns:a="http://schemas.openxmlformats.org/drawingml/2006/main" idx="2">
          <a:schemeClr val="accent1">
            <a:shade val="15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rtlCol="0" anchor="ctr"/>
        <a:lstStyle xmlns:a="http://schemas.openxmlformats.org/drawingml/2006/main">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xmlns:a="http://schemas.openxmlformats.org/drawingml/2006/main">
          <a:pPr algn="ctr"/>
          <a:endParaRPr lang="en-US"/>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7716C01-6D42-46B6-BB7F-0F3B37E285F0}" type="datetimeFigureOut">
              <a:rPr lang="en-US" smtClean="0"/>
              <a:t>3/2/2025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E740251-AEA6-430C-9748-D40526EED944}" type="slidenum">
              <a:rPr lang="en-US" smtClean="0"/>
              <a:t>‹#›</a:t>
            </a:fld>
            <a:endParaRPr lang="en-US"/>
          </a:p>
        </p:txBody>
      </p:sp>
    </p:spTree>
    <p:extLst>
      <p:ext uri="{BB962C8B-B14F-4D97-AF65-F5344CB8AC3E}">
        <p14:creationId xmlns:p14="http://schemas.microsoft.com/office/powerpoint/2010/main" val="10608294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8"/>
        <p:cNvGrpSpPr/>
        <p:nvPr/>
      </p:nvGrpSpPr>
      <p:grpSpPr>
        <a:xfrm>
          <a:off x="0" y="0"/>
          <a:ext cx="0" cy="0"/>
          <a:chOff x="0" y="0"/>
          <a:chExt cx="0" cy="0"/>
        </a:xfrm>
      </p:grpSpPr>
      <p:sp>
        <p:nvSpPr>
          <p:cNvPr id="1099" name="Google Shape;1099;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0" name="Google Shape;1100;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740251-AEA6-430C-9748-D40526EED944}" type="slidenum">
              <a:rPr lang="en-US" smtClean="0"/>
              <a:t>20</a:t>
            </a:fld>
            <a:endParaRPr lang="en-US"/>
          </a:p>
        </p:txBody>
      </p:sp>
    </p:spTree>
    <p:extLst>
      <p:ext uri="{BB962C8B-B14F-4D97-AF65-F5344CB8AC3E}">
        <p14:creationId xmlns:p14="http://schemas.microsoft.com/office/powerpoint/2010/main" val="11195804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740251-AEA6-430C-9748-D40526EED944}" type="slidenum">
              <a:rPr lang="en-US" smtClean="0"/>
              <a:t>3</a:t>
            </a:fld>
            <a:endParaRPr lang="en-US"/>
          </a:p>
        </p:txBody>
      </p:sp>
    </p:spTree>
    <p:extLst>
      <p:ext uri="{BB962C8B-B14F-4D97-AF65-F5344CB8AC3E}">
        <p14:creationId xmlns:p14="http://schemas.microsoft.com/office/powerpoint/2010/main" val="7939621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740251-AEA6-430C-9748-D40526EED944}" type="slidenum">
              <a:rPr lang="en-US" smtClean="0"/>
              <a:t>5</a:t>
            </a:fld>
            <a:endParaRPr lang="en-US"/>
          </a:p>
        </p:txBody>
      </p:sp>
    </p:spTree>
    <p:extLst>
      <p:ext uri="{BB962C8B-B14F-4D97-AF65-F5344CB8AC3E}">
        <p14:creationId xmlns:p14="http://schemas.microsoft.com/office/powerpoint/2010/main" val="30600862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740251-AEA6-430C-9748-D40526EED944}" type="slidenum">
              <a:rPr lang="en-US" smtClean="0"/>
              <a:t>6</a:t>
            </a:fld>
            <a:endParaRPr lang="en-US"/>
          </a:p>
        </p:txBody>
      </p:sp>
    </p:spTree>
    <p:extLst>
      <p:ext uri="{BB962C8B-B14F-4D97-AF65-F5344CB8AC3E}">
        <p14:creationId xmlns:p14="http://schemas.microsoft.com/office/powerpoint/2010/main" val="35332655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740251-AEA6-430C-9748-D40526EED944}" type="slidenum">
              <a:rPr lang="en-US" smtClean="0"/>
              <a:t>9</a:t>
            </a:fld>
            <a:endParaRPr lang="en-US"/>
          </a:p>
        </p:txBody>
      </p:sp>
    </p:spTree>
    <p:extLst>
      <p:ext uri="{BB962C8B-B14F-4D97-AF65-F5344CB8AC3E}">
        <p14:creationId xmlns:p14="http://schemas.microsoft.com/office/powerpoint/2010/main" val="38008760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740251-AEA6-430C-9748-D40526EED944}" type="slidenum">
              <a:rPr lang="en-US" smtClean="0"/>
              <a:t>11</a:t>
            </a:fld>
            <a:endParaRPr lang="en-US"/>
          </a:p>
        </p:txBody>
      </p:sp>
    </p:spTree>
    <p:extLst>
      <p:ext uri="{BB962C8B-B14F-4D97-AF65-F5344CB8AC3E}">
        <p14:creationId xmlns:p14="http://schemas.microsoft.com/office/powerpoint/2010/main" val="25359122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740251-AEA6-430C-9748-D40526EED944}" type="slidenum">
              <a:rPr lang="en-US" smtClean="0"/>
              <a:t>15</a:t>
            </a:fld>
            <a:endParaRPr lang="en-US"/>
          </a:p>
        </p:txBody>
      </p:sp>
    </p:spTree>
    <p:extLst>
      <p:ext uri="{BB962C8B-B14F-4D97-AF65-F5344CB8AC3E}">
        <p14:creationId xmlns:p14="http://schemas.microsoft.com/office/powerpoint/2010/main" val="28709388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740251-AEA6-430C-9748-D40526EED944}" type="slidenum">
              <a:rPr lang="en-US" smtClean="0"/>
              <a:t>16</a:t>
            </a:fld>
            <a:endParaRPr lang="en-US"/>
          </a:p>
        </p:txBody>
      </p:sp>
    </p:spTree>
    <p:extLst>
      <p:ext uri="{BB962C8B-B14F-4D97-AF65-F5344CB8AC3E}">
        <p14:creationId xmlns:p14="http://schemas.microsoft.com/office/powerpoint/2010/main" val="37005716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740251-AEA6-430C-9748-D40526EED944}" type="slidenum">
              <a:rPr lang="en-US" smtClean="0"/>
              <a:t>19</a:t>
            </a:fld>
            <a:endParaRPr lang="en-US"/>
          </a:p>
        </p:txBody>
      </p:sp>
    </p:spTree>
    <p:extLst>
      <p:ext uri="{BB962C8B-B14F-4D97-AF65-F5344CB8AC3E}">
        <p14:creationId xmlns:p14="http://schemas.microsoft.com/office/powerpoint/2010/main" val="18411418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174F16-A385-644C-53F9-666A4F70244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386AFD0-E683-1A8C-F8DA-D6542BE9555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73E5D44-5A3D-0447-5B91-776B89059BA8}"/>
              </a:ext>
            </a:extLst>
          </p:cNvPr>
          <p:cNvSpPr>
            <a:spLocks noGrp="1"/>
          </p:cNvSpPr>
          <p:nvPr>
            <p:ph type="dt" sz="half" idx="10"/>
          </p:nvPr>
        </p:nvSpPr>
        <p:spPr/>
        <p:txBody>
          <a:bodyPr/>
          <a:lstStyle/>
          <a:p>
            <a:fld id="{C1573545-8F1A-4DA0-B3C5-B21E0BA35938}" type="datetimeFigureOut">
              <a:rPr lang="en-US" smtClean="0"/>
              <a:t>3/2/2025</a:t>
            </a:fld>
            <a:endParaRPr lang="en-US"/>
          </a:p>
        </p:txBody>
      </p:sp>
      <p:sp>
        <p:nvSpPr>
          <p:cNvPr id="5" name="Footer Placeholder 4">
            <a:extLst>
              <a:ext uri="{FF2B5EF4-FFF2-40B4-BE49-F238E27FC236}">
                <a16:creationId xmlns:a16="http://schemas.microsoft.com/office/drawing/2014/main" id="{DAFBC548-F36F-6BE0-6801-AA37F5B906A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8EE48F-E3C2-B1CD-177F-4407B58B44B1}"/>
              </a:ext>
            </a:extLst>
          </p:cNvPr>
          <p:cNvSpPr>
            <a:spLocks noGrp="1"/>
          </p:cNvSpPr>
          <p:nvPr>
            <p:ph type="sldNum" sz="quarter" idx="12"/>
          </p:nvPr>
        </p:nvSpPr>
        <p:spPr/>
        <p:txBody>
          <a:bodyPr/>
          <a:lstStyle/>
          <a:p>
            <a:fld id="{C1CAAE0B-12A3-43D1-A3E4-B0B58DC61204}" type="slidenum">
              <a:rPr lang="en-US" smtClean="0"/>
              <a:t>‹#›</a:t>
            </a:fld>
            <a:endParaRPr lang="en-US"/>
          </a:p>
        </p:txBody>
      </p:sp>
    </p:spTree>
    <p:extLst>
      <p:ext uri="{BB962C8B-B14F-4D97-AF65-F5344CB8AC3E}">
        <p14:creationId xmlns:p14="http://schemas.microsoft.com/office/powerpoint/2010/main" val="36103933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4DCA94-A14B-3907-1404-7CB6B6E5EBC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44D95EA-F036-3F62-7BB3-39F69B94702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18159A5-E3C7-DC5B-C014-46741BF14419}"/>
              </a:ext>
            </a:extLst>
          </p:cNvPr>
          <p:cNvSpPr>
            <a:spLocks noGrp="1"/>
          </p:cNvSpPr>
          <p:nvPr>
            <p:ph type="dt" sz="half" idx="10"/>
          </p:nvPr>
        </p:nvSpPr>
        <p:spPr/>
        <p:txBody>
          <a:bodyPr/>
          <a:lstStyle/>
          <a:p>
            <a:fld id="{C1573545-8F1A-4DA0-B3C5-B21E0BA35938}" type="datetimeFigureOut">
              <a:rPr lang="en-US" smtClean="0"/>
              <a:t>3/2/2025</a:t>
            </a:fld>
            <a:endParaRPr lang="en-US"/>
          </a:p>
        </p:txBody>
      </p:sp>
      <p:sp>
        <p:nvSpPr>
          <p:cNvPr id="5" name="Footer Placeholder 4">
            <a:extLst>
              <a:ext uri="{FF2B5EF4-FFF2-40B4-BE49-F238E27FC236}">
                <a16:creationId xmlns:a16="http://schemas.microsoft.com/office/drawing/2014/main" id="{8899F485-E8DA-0375-A76F-91F8078EC1E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3C45B1-7CD4-961E-F720-D9B1E45E9E48}"/>
              </a:ext>
            </a:extLst>
          </p:cNvPr>
          <p:cNvSpPr>
            <a:spLocks noGrp="1"/>
          </p:cNvSpPr>
          <p:nvPr>
            <p:ph type="sldNum" sz="quarter" idx="12"/>
          </p:nvPr>
        </p:nvSpPr>
        <p:spPr/>
        <p:txBody>
          <a:bodyPr/>
          <a:lstStyle/>
          <a:p>
            <a:fld id="{C1CAAE0B-12A3-43D1-A3E4-B0B58DC61204}" type="slidenum">
              <a:rPr lang="en-US" smtClean="0"/>
              <a:t>‹#›</a:t>
            </a:fld>
            <a:endParaRPr lang="en-US"/>
          </a:p>
        </p:txBody>
      </p:sp>
    </p:spTree>
    <p:extLst>
      <p:ext uri="{BB962C8B-B14F-4D97-AF65-F5344CB8AC3E}">
        <p14:creationId xmlns:p14="http://schemas.microsoft.com/office/powerpoint/2010/main" val="32914732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0A4CE1B-AC8C-B97C-FA2F-9835B12FF0C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ED09CF4-8ACD-2119-A12F-53B22C0D52F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82AC9FD-9AA8-5085-B76F-D5001574F398}"/>
              </a:ext>
            </a:extLst>
          </p:cNvPr>
          <p:cNvSpPr>
            <a:spLocks noGrp="1"/>
          </p:cNvSpPr>
          <p:nvPr>
            <p:ph type="dt" sz="half" idx="10"/>
          </p:nvPr>
        </p:nvSpPr>
        <p:spPr/>
        <p:txBody>
          <a:bodyPr/>
          <a:lstStyle/>
          <a:p>
            <a:fld id="{C1573545-8F1A-4DA0-B3C5-B21E0BA35938}" type="datetimeFigureOut">
              <a:rPr lang="en-US" smtClean="0"/>
              <a:t>3/2/2025</a:t>
            </a:fld>
            <a:endParaRPr lang="en-US"/>
          </a:p>
        </p:txBody>
      </p:sp>
      <p:sp>
        <p:nvSpPr>
          <p:cNvPr id="5" name="Footer Placeholder 4">
            <a:extLst>
              <a:ext uri="{FF2B5EF4-FFF2-40B4-BE49-F238E27FC236}">
                <a16:creationId xmlns:a16="http://schemas.microsoft.com/office/drawing/2014/main" id="{9040369D-CED1-559D-13E8-1D4810FC53E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47A7625-B119-80DD-BBC6-FCC0C81245F7}"/>
              </a:ext>
            </a:extLst>
          </p:cNvPr>
          <p:cNvSpPr>
            <a:spLocks noGrp="1"/>
          </p:cNvSpPr>
          <p:nvPr>
            <p:ph type="sldNum" sz="quarter" idx="12"/>
          </p:nvPr>
        </p:nvSpPr>
        <p:spPr/>
        <p:txBody>
          <a:bodyPr/>
          <a:lstStyle/>
          <a:p>
            <a:fld id="{C1CAAE0B-12A3-43D1-A3E4-B0B58DC61204}" type="slidenum">
              <a:rPr lang="en-US" smtClean="0"/>
              <a:t>‹#›</a:t>
            </a:fld>
            <a:endParaRPr lang="en-US"/>
          </a:p>
        </p:txBody>
      </p:sp>
    </p:spTree>
    <p:extLst>
      <p:ext uri="{BB962C8B-B14F-4D97-AF65-F5344CB8AC3E}">
        <p14:creationId xmlns:p14="http://schemas.microsoft.com/office/powerpoint/2010/main" val="27933208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1_Title slide">
    <p:spTree>
      <p:nvGrpSpPr>
        <p:cNvPr id="1" name="Shape 8"/>
        <p:cNvGrpSpPr/>
        <p:nvPr/>
      </p:nvGrpSpPr>
      <p:grpSpPr>
        <a:xfrm>
          <a:off x="0" y="0"/>
          <a:ext cx="0" cy="0"/>
          <a:chOff x="0" y="0"/>
          <a:chExt cx="0" cy="0"/>
        </a:xfrm>
      </p:grpSpPr>
      <p:sp>
        <p:nvSpPr>
          <p:cNvPr id="9" name="Google Shape;9;p2"/>
          <p:cNvSpPr>
            <a:spLocks noGrp="1"/>
          </p:cNvSpPr>
          <p:nvPr>
            <p:ph type="pic" idx="2"/>
          </p:nvPr>
        </p:nvSpPr>
        <p:spPr>
          <a:xfrm>
            <a:off x="7097600" y="-222333"/>
            <a:ext cx="7360800" cy="7360800"/>
          </a:xfrm>
          <a:prstGeom prst="ellipse">
            <a:avLst/>
          </a:prstGeom>
          <a:noFill/>
          <a:ln w="76200" cap="flat" cmpd="sng">
            <a:solidFill>
              <a:schemeClr val="dk2"/>
            </a:solidFill>
            <a:prstDash val="solid"/>
            <a:round/>
            <a:headEnd type="none" w="sm" len="sm"/>
            <a:tailEnd type="none" w="sm" len="sm"/>
          </a:ln>
        </p:spPr>
      </p:sp>
      <p:sp>
        <p:nvSpPr>
          <p:cNvPr id="10" name="Google Shape;10;p2"/>
          <p:cNvSpPr txBox="1">
            <a:spLocks noGrp="1"/>
          </p:cNvSpPr>
          <p:nvPr>
            <p:ph type="ctrTitle"/>
          </p:nvPr>
        </p:nvSpPr>
        <p:spPr>
          <a:xfrm>
            <a:off x="950967" y="1752200"/>
            <a:ext cx="5922800" cy="2963600"/>
          </a:xfrm>
          <a:prstGeom prst="rect">
            <a:avLst/>
          </a:prstGeom>
        </p:spPr>
        <p:txBody>
          <a:bodyPr spcFirstLastPara="1" wrap="square" lIns="91425" tIns="91425" rIns="91425" bIns="91425" anchor="b" anchorCtr="0">
            <a:noAutofit/>
          </a:bodyPr>
          <a:lstStyle>
            <a:lvl1pPr lvl="0">
              <a:lnSpc>
                <a:spcPct val="90000"/>
              </a:lnSpc>
              <a:spcBef>
                <a:spcPts val="0"/>
              </a:spcBef>
              <a:spcAft>
                <a:spcPts val="0"/>
              </a:spcAft>
              <a:buClr>
                <a:srgbClr val="191919"/>
              </a:buClr>
              <a:buSzPts val="5200"/>
              <a:buNone/>
              <a:defRPr sz="6667"/>
            </a:lvl1pPr>
            <a:lvl2pPr lvl="1" algn="ctr">
              <a:spcBef>
                <a:spcPts val="0"/>
              </a:spcBef>
              <a:spcAft>
                <a:spcPts val="0"/>
              </a:spcAft>
              <a:buClr>
                <a:srgbClr val="191919"/>
              </a:buClr>
              <a:buSzPts val="5200"/>
              <a:buNone/>
              <a:defRPr sz="6933">
                <a:solidFill>
                  <a:srgbClr val="191919"/>
                </a:solidFill>
              </a:defRPr>
            </a:lvl2pPr>
            <a:lvl3pPr lvl="2" algn="ctr">
              <a:spcBef>
                <a:spcPts val="0"/>
              </a:spcBef>
              <a:spcAft>
                <a:spcPts val="0"/>
              </a:spcAft>
              <a:buClr>
                <a:srgbClr val="191919"/>
              </a:buClr>
              <a:buSzPts val="5200"/>
              <a:buNone/>
              <a:defRPr sz="6933">
                <a:solidFill>
                  <a:srgbClr val="191919"/>
                </a:solidFill>
              </a:defRPr>
            </a:lvl3pPr>
            <a:lvl4pPr lvl="3" algn="ctr">
              <a:spcBef>
                <a:spcPts val="0"/>
              </a:spcBef>
              <a:spcAft>
                <a:spcPts val="0"/>
              </a:spcAft>
              <a:buClr>
                <a:srgbClr val="191919"/>
              </a:buClr>
              <a:buSzPts val="5200"/>
              <a:buNone/>
              <a:defRPr sz="6933">
                <a:solidFill>
                  <a:srgbClr val="191919"/>
                </a:solidFill>
              </a:defRPr>
            </a:lvl4pPr>
            <a:lvl5pPr lvl="4" algn="ctr">
              <a:spcBef>
                <a:spcPts val="0"/>
              </a:spcBef>
              <a:spcAft>
                <a:spcPts val="0"/>
              </a:spcAft>
              <a:buClr>
                <a:srgbClr val="191919"/>
              </a:buClr>
              <a:buSzPts val="5200"/>
              <a:buNone/>
              <a:defRPr sz="6933">
                <a:solidFill>
                  <a:srgbClr val="191919"/>
                </a:solidFill>
              </a:defRPr>
            </a:lvl5pPr>
            <a:lvl6pPr lvl="5" algn="ctr">
              <a:spcBef>
                <a:spcPts val="0"/>
              </a:spcBef>
              <a:spcAft>
                <a:spcPts val="0"/>
              </a:spcAft>
              <a:buClr>
                <a:srgbClr val="191919"/>
              </a:buClr>
              <a:buSzPts val="5200"/>
              <a:buNone/>
              <a:defRPr sz="6933">
                <a:solidFill>
                  <a:srgbClr val="191919"/>
                </a:solidFill>
              </a:defRPr>
            </a:lvl6pPr>
            <a:lvl7pPr lvl="6" algn="ctr">
              <a:spcBef>
                <a:spcPts val="0"/>
              </a:spcBef>
              <a:spcAft>
                <a:spcPts val="0"/>
              </a:spcAft>
              <a:buClr>
                <a:srgbClr val="191919"/>
              </a:buClr>
              <a:buSzPts val="5200"/>
              <a:buNone/>
              <a:defRPr sz="6933">
                <a:solidFill>
                  <a:srgbClr val="191919"/>
                </a:solidFill>
              </a:defRPr>
            </a:lvl7pPr>
            <a:lvl8pPr lvl="7" algn="ctr">
              <a:spcBef>
                <a:spcPts val="0"/>
              </a:spcBef>
              <a:spcAft>
                <a:spcPts val="0"/>
              </a:spcAft>
              <a:buClr>
                <a:srgbClr val="191919"/>
              </a:buClr>
              <a:buSzPts val="5200"/>
              <a:buNone/>
              <a:defRPr sz="6933">
                <a:solidFill>
                  <a:srgbClr val="191919"/>
                </a:solidFill>
              </a:defRPr>
            </a:lvl8pPr>
            <a:lvl9pPr lvl="8" algn="ctr">
              <a:spcBef>
                <a:spcPts val="0"/>
              </a:spcBef>
              <a:spcAft>
                <a:spcPts val="0"/>
              </a:spcAft>
              <a:buClr>
                <a:srgbClr val="191919"/>
              </a:buClr>
              <a:buSzPts val="5200"/>
              <a:buNone/>
              <a:defRPr sz="6933">
                <a:solidFill>
                  <a:srgbClr val="191919"/>
                </a:solidFill>
              </a:defRPr>
            </a:lvl9pPr>
          </a:lstStyle>
          <a:p>
            <a:endParaRPr/>
          </a:p>
        </p:txBody>
      </p:sp>
      <p:sp>
        <p:nvSpPr>
          <p:cNvPr id="11" name="Google Shape;11;p2"/>
          <p:cNvSpPr txBox="1">
            <a:spLocks noGrp="1"/>
          </p:cNvSpPr>
          <p:nvPr>
            <p:ph type="subTitle" idx="1"/>
          </p:nvPr>
        </p:nvSpPr>
        <p:spPr>
          <a:xfrm>
            <a:off x="950967" y="4846100"/>
            <a:ext cx="5218400" cy="487600"/>
          </a:xfrm>
          <a:prstGeom prst="rect">
            <a:avLst/>
          </a:prstGeom>
          <a:solidFill>
            <a:schemeClr val="dk2"/>
          </a:solidFill>
        </p:spPr>
        <p:txBody>
          <a:bodyPr spcFirstLastPara="1" wrap="square" lIns="91425" tIns="91425" rIns="91425" bIns="91425" anchor="ctr" anchorCtr="0">
            <a:noAutofit/>
          </a:bodyPr>
          <a:lstStyle>
            <a:lvl1pPr lvl="0">
              <a:lnSpc>
                <a:spcPct val="100000"/>
              </a:lnSpc>
              <a:spcBef>
                <a:spcPts val="0"/>
              </a:spcBef>
              <a:spcAft>
                <a:spcPts val="0"/>
              </a:spcAft>
              <a:buSzPts val="1200"/>
              <a:buNone/>
              <a:defRPr sz="2133"/>
            </a:lvl1pPr>
            <a:lvl2pPr lvl="1" algn="ctr">
              <a:lnSpc>
                <a:spcPct val="100000"/>
              </a:lnSpc>
              <a:spcBef>
                <a:spcPts val="0"/>
              </a:spcBef>
              <a:spcAft>
                <a:spcPts val="0"/>
              </a:spcAft>
              <a:buSzPts val="1800"/>
              <a:buNone/>
              <a:defRPr sz="2400"/>
            </a:lvl2pPr>
            <a:lvl3pPr lvl="2" algn="ctr">
              <a:lnSpc>
                <a:spcPct val="100000"/>
              </a:lnSpc>
              <a:spcBef>
                <a:spcPts val="0"/>
              </a:spcBef>
              <a:spcAft>
                <a:spcPts val="0"/>
              </a:spcAft>
              <a:buSzPts val="1800"/>
              <a:buNone/>
              <a:defRPr sz="2400"/>
            </a:lvl3pPr>
            <a:lvl4pPr lvl="3" algn="ctr">
              <a:lnSpc>
                <a:spcPct val="100000"/>
              </a:lnSpc>
              <a:spcBef>
                <a:spcPts val="0"/>
              </a:spcBef>
              <a:spcAft>
                <a:spcPts val="0"/>
              </a:spcAft>
              <a:buSzPts val="1800"/>
              <a:buNone/>
              <a:defRPr sz="2400"/>
            </a:lvl4pPr>
            <a:lvl5pPr lvl="4" algn="ctr">
              <a:lnSpc>
                <a:spcPct val="100000"/>
              </a:lnSpc>
              <a:spcBef>
                <a:spcPts val="0"/>
              </a:spcBef>
              <a:spcAft>
                <a:spcPts val="0"/>
              </a:spcAft>
              <a:buSzPts val="1800"/>
              <a:buNone/>
              <a:defRPr sz="2400"/>
            </a:lvl5pPr>
            <a:lvl6pPr lvl="5" algn="ctr">
              <a:lnSpc>
                <a:spcPct val="100000"/>
              </a:lnSpc>
              <a:spcBef>
                <a:spcPts val="0"/>
              </a:spcBef>
              <a:spcAft>
                <a:spcPts val="0"/>
              </a:spcAft>
              <a:buSzPts val="1800"/>
              <a:buNone/>
              <a:defRPr sz="2400"/>
            </a:lvl6pPr>
            <a:lvl7pPr lvl="6" algn="ctr">
              <a:lnSpc>
                <a:spcPct val="100000"/>
              </a:lnSpc>
              <a:spcBef>
                <a:spcPts val="0"/>
              </a:spcBef>
              <a:spcAft>
                <a:spcPts val="0"/>
              </a:spcAft>
              <a:buSzPts val="1800"/>
              <a:buNone/>
              <a:defRPr sz="2400"/>
            </a:lvl7pPr>
            <a:lvl8pPr lvl="7" algn="ctr">
              <a:lnSpc>
                <a:spcPct val="100000"/>
              </a:lnSpc>
              <a:spcBef>
                <a:spcPts val="0"/>
              </a:spcBef>
              <a:spcAft>
                <a:spcPts val="0"/>
              </a:spcAft>
              <a:buSzPts val="1800"/>
              <a:buNone/>
              <a:defRPr sz="2400"/>
            </a:lvl8pPr>
            <a:lvl9pPr lvl="8" algn="ctr">
              <a:lnSpc>
                <a:spcPct val="100000"/>
              </a:lnSpc>
              <a:spcBef>
                <a:spcPts val="0"/>
              </a:spcBef>
              <a:spcAft>
                <a:spcPts val="0"/>
              </a:spcAft>
              <a:buSzPts val="1800"/>
              <a:buNone/>
              <a:defRPr sz="2400"/>
            </a:lvl9pPr>
          </a:lstStyle>
          <a:p>
            <a:endParaRPr/>
          </a:p>
        </p:txBody>
      </p:sp>
      <p:grpSp>
        <p:nvGrpSpPr>
          <p:cNvPr id="12" name="Google Shape;12;p2"/>
          <p:cNvGrpSpPr/>
          <p:nvPr/>
        </p:nvGrpSpPr>
        <p:grpSpPr>
          <a:xfrm>
            <a:off x="6549965" y="-320182"/>
            <a:ext cx="2514107" cy="1036817"/>
            <a:chOff x="3971400" y="428100"/>
            <a:chExt cx="972600" cy="401100"/>
          </a:xfrm>
        </p:grpSpPr>
        <p:sp>
          <p:nvSpPr>
            <p:cNvPr id="13" name="Google Shape;13;p2"/>
            <p:cNvSpPr/>
            <p:nvPr/>
          </p:nvSpPr>
          <p:spPr>
            <a:xfrm>
              <a:off x="3971400" y="42810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 name="Google Shape;14;p2"/>
            <p:cNvSpPr/>
            <p:nvPr/>
          </p:nvSpPr>
          <p:spPr>
            <a:xfrm>
              <a:off x="4085700" y="42810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 name="Google Shape;15;p2"/>
            <p:cNvSpPr/>
            <p:nvPr/>
          </p:nvSpPr>
          <p:spPr>
            <a:xfrm>
              <a:off x="4200000" y="42810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 name="Google Shape;16;p2"/>
            <p:cNvSpPr/>
            <p:nvPr/>
          </p:nvSpPr>
          <p:spPr>
            <a:xfrm>
              <a:off x="4314300" y="42810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 name="Google Shape;17;p2"/>
            <p:cNvSpPr/>
            <p:nvPr/>
          </p:nvSpPr>
          <p:spPr>
            <a:xfrm>
              <a:off x="4428600" y="42810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 name="Google Shape;18;p2"/>
            <p:cNvSpPr/>
            <p:nvPr/>
          </p:nvSpPr>
          <p:spPr>
            <a:xfrm>
              <a:off x="4542900" y="42810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 name="Google Shape;19;p2"/>
            <p:cNvSpPr/>
            <p:nvPr/>
          </p:nvSpPr>
          <p:spPr>
            <a:xfrm>
              <a:off x="4657200" y="42810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 name="Google Shape;20;p2"/>
            <p:cNvSpPr/>
            <p:nvPr/>
          </p:nvSpPr>
          <p:spPr>
            <a:xfrm>
              <a:off x="4771500" y="42810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 name="Google Shape;21;p2"/>
            <p:cNvSpPr/>
            <p:nvPr/>
          </p:nvSpPr>
          <p:spPr>
            <a:xfrm>
              <a:off x="4885800" y="42810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 name="Google Shape;22;p2"/>
            <p:cNvSpPr/>
            <p:nvPr/>
          </p:nvSpPr>
          <p:spPr>
            <a:xfrm>
              <a:off x="3971400" y="54240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 name="Google Shape;23;p2"/>
            <p:cNvSpPr/>
            <p:nvPr/>
          </p:nvSpPr>
          <p:spPr>
            <a:xfrm>
              <a:off x="4085700" y="54240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 name="Google Shape;24;p2"/>
            <p:cNvSpPr/>
            <p:nvPr/>
          </p:nvSpPr>
          <p:spPr>
            <a:xfrm>
              <a:off x="4200000" y="54240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 name="Google Shape;25;p2"/>
            <p:cNvSpPr/>
            <p:nvPr/>
          </p:nvSpPr>
          <p:spPr>
            <a:xfrm>
              <a:off x="4314300" y="54240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 name="Google Shape;26;p2"/>
            <p:cNvSpPr/>
            <p:nvPr/>
          </p:nvSpPr>
          <p:spPr>
            <a:xfrm>
              <a:off x="4428600" y="54240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 name="Google Shape;27;p2"/>
            <p:cNvSpPr/>
            <p:nvPr/>
          </p:nvSpPr>
          <p:spPr>
            <a:xfrm>
              <a:off x="4542900" y="54240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 name="Google Shape;28;p2"/>
            <p:cNvSpPr/>
            <p:nvPr/>
          </p:nvSpPr>
          <p:spPr>
            <a:xfrm>
              <a:off x="4657200" y="54240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 name="Google Shape;29;p2"/>
            <p:cNvSpPr/>
            <p:nvPr/>
          </p:nvSpPr>
          <p:spPr>
            <a:xfrm>
              <a:off x="4771500" y="54240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 name="Google Shape;30;p2"/>
            <p:cNvSpPr/>
            <p:nvPr/>
          </p:nvSpPr>
          <p:spPr>
            <a:xfrm>
              <a:off x="4885800" y="54240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 name="Google Shape;31;p2"/>
            <p:cNvSpPr/>
            <p:nvPr/>
          </p:nvSpPr>
          <p:spPr>
            <a:xfrm>
              <a:off x="3971400" y="65670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 name="Google Shape;32;p2"/>
            <p:cNvSpPr/>
            <p:nvPr/>
          </p:nvSpPr>
          <p:spPr>
            <a:xfrm>
              <a:off x="4085700" y="65670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 name="Google Shape;33;p2"/>
            <p:cNvSpPr/>
            <p:nvPr/>
          </p:nvSpPr>
          <p:spPr>
            <a:xfrm>
              <a:off x="4200000" y="65670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 name="Google Shape;34;p2"/>
            <p:cNvSpPr/>
            <p:nvPr/>
          </p:nvSpPr>
          <p:spPr>
            <a:xfrm>
              <a:off x="4314300" y="65670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 name="Google Shape;35;p2"/>
            <p:cNvSpPr/>
            <p:nvPr/>
          </p:nvSpPr>
          <p:spPr>
            <a:xfrm>
              <a:off x="4428600" y="65670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 name="Google Shape;36;p2"/>
            <p:cNvSpPr/>
            <p:nvPr/>
          </p:nvSpPr>
          <p:spPr>
            <a:xfrm>
              <a:off x="4542900" y="65670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 name="Google Shape;37;p2"/>
            <p:cNvSpPr/>
            <p:nvPr/>
          </p:nvSpPr>
          <p:spPr>
            <a:xfrm>
              <a:off x="4657200" y="65670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 name="Google Shape;38;p2"/>
            <p:cNvSpPr/>
            <p:nvPr/>
          </p:nvSpPr>
          <p:spPr>
            <a:xfrm>
              <a:off x="4771500" y="65670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 name="Google Shape;39;p2"/>
            <p:cNvSpPr/>
            <p:nvPr/>
          </p:nvSpPr>
          <p:spPr>
            <a:xfrm>
              <a:off x="4885800" y="65670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 name="Google Shape;40;p2"/>
            <p:cNvSpPr/>
            <p:nvPr/>
          </p:nvSpPr>
          <p:spPr>
            <a:xfrm>
              <a:off x="3971400" y="77100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 name="Google Shape;41;p2"/>
            <p:cNvSpPr/>
            <p:nvPr/>
          </p:nvSpPr>
          <p:spPr>
            <a:xfrm>
              <a:off x="4085700" y="77100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 name="Google Shape;42;p2"/>
            <p:cNvSpPr/>
            <p:nvPr/>
          </p:nvSpPr>
          <p:spPr>
            <a:xfrm>
              <a:off x="4200000" y="77100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 name="Google Shape;43;p2"/>
            <p:cNvSpPr/>
            <p:nvPr/>
          </p:nvSpPr>
          <p:spPr>
            <a:xfrm>
              <a:off x="4314300" y="77100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 name="Google Shape;44;p2"/>
            <p:cNvSpPr/>
            <p:nvPr/>
          </p:nvSpPr>
          <p:spPr>
            <a:xfrm>
              <a:off x="4428600" y="77100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 name="Google Shape;45;p2"/>
            <p:cNvSpPr/>
            <p:nvPr/>
          </p:nvSpPr>
          <p:spPr>
            <a:xfrm>
              <a:off x="4542900" y="77100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 name="Google Shape;46;p2"/>
            <p:cNvSpPr/>
            <p:nvPr/>
          </p:nvSpPr>
          <p:spPr>
            <a:xfrm>
              <a:off x="4657200" y="77100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 name="Google Shape;47;p2"/>
            <p:cNvSpPr/>
            <p:nvPr/>
          </p:nvSpPr>
          <p:spPr>
            <a:xfrm>
              <a:off x="4771500" y="77100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 name="Google Shape;48;p2"/>
            <p:cNvSpPr/>
            <p:nvPr/>
          </p:nvSpPr>
          <p:spPr>
            <a:xfrm>
              <a:off x="4885800" y="77100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49" name="Google Shape;49;p2"/>
          <p:cNvSpPr/>
          <p:nvPr/>
        </p:nvSpPr>
        <p:spPr>
          <a:xfrm>
            <a:off x="950967" y="-320167"/>
            <a:ext cx="1036800" cy="1036800"/>
          </a:xfrm>
          <a:prstGeom prst="donut">
            <a:avLst>
              <a:gd name="adj" fmla="val 7424"/>
            </a:avLst>
          </a:prstGeom>
          <a:noFill/>
          <a:ln w="2857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50" name="Google Shape;50;p2"/>
          <p:cNvGrpSpPr/>
          <p:nvPr/>
        </p:nvGrpSpPr>
        <p:grpSpPr>
          <a:xfrm>
            <a:off x="-62100" y="2687200"/>
            <a:ext cx="230000" cy="1296800"/>
            <a:chOff x="-46575" y="2015400"/>
            <a:chExt cx="172500" cy="972600"/>
          </a:xfrm>
        </p:grpSpPr>
        <p:sp>
          <p:nvSpPr>
            <p:cNvPr id="51" name="Google Shape;51;p2"/>
            <p:cNvSpPr/>
            <p:nvPr/>
          </p:nvSpPr>
          <p:spPr>
            <a:xfrm rot="-5400000">
              <a:off x="-46575" y="2015400"/>
              <a:ext cx="58200" cy="582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2" name="Google Shape;52;p2"/>
            <p:cNvSpPr/>
            <p:nvPr/>
          </p:nvSpPr>
          <p:spPr>
            <a:xfrm rot="-5400000">
              <a:off x="67725" y="2015400"/>
              <a:ext cx="58200" cy="582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3" name="Google Shape;53;p2"/>
            <p:cNvSpPr/>
            <p:nvPr/>
          </p:nvSpPr>
          <p:spPr>
            <a:xfrm rot="-5400000">
              <a:off x="-46575" y="2129700"/>
              <a:ext cx="58200" cy="582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4" name="Google Shape;54;p2"/>
            <p:cNvSpPr/>
            <p:nvPr/>
          </p:nvSpPr>
          <p:spPr>
            <a:xfrm rot="-5400000">
              <a:off x="67725" y="2129700"/>
              <a:ext cx="58200" cy="582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5" name="Google Shape;55;p2"/>
            <p:cNvSpPr/>
            <p:nvPr/>
          </p:nvSpPr>
          <p:spPr>
            <a:xfrm rot="-5400000">
              <a:off x="-46575" y="2244000"/>
              <a:ext cx="58200" cy="582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6" name="Google Shape;56;p2"/>
            <p:cNvSpPr/>
            <p:nvPr/>
          </p:nvSpPr>
          <p:spPr>
            <a:xfrm rot="-5400000">
              <a:off x="67725" y="2244000"/>
              <a:ext cx="58200" cy="582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7" name="Google Shape;57;p2"/>
            <p:cNvSpPr/>
            <p:nvPr/>
          </p:nvSpPr>
          <p:spPr>
            <a:xfrm rot="-5400000">
              <a:off x="-46575" y="2358300"/>
              <a:ext cx="58200" cy="582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8" name="Google Shape;58;p2"/>
            <p:cNvSpPr/>
            <p:nvPr/>
          </p:nvSpPr>
          <p:spPr>
            <a:xfrm rot="-5400000">
              <a:off x="67725" y="2358300"/>
              <a:ext cx="58200" cy="582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9" name="Google Shape;59;p2"/>
            <p:cNvSpPr/>
            <p:nvPr/>
          </p:nvSpPr>
          <p:spPr>
            <a:xfrm rot="-5400000">
              <a:off x="-46575" y="2472600"/>
              <a:ext cx="58200" cy="582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0" name="Google Shape;60;p2"/>
            <p:cNvSpPr/>
            <p:nvPr/>
          </p:nvSpPr>
          <p:spPr>
            <a:xfrm rot="-5400000">
              <a:off x="67725" y="2472600"/>
              <a:ext cx="58200" cy="582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1" name="Google Shape;61;p2"/>
            <p:cNvSpPr/>
            <p:nvPr/>
          </p:nvSpPr>
          <p:spPr>
            <a:xfrm rot="-5400000">
              <a:off x="-46575" y="2586900"/>
              <a:ext cx="58200" cy="582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2" name="Google Shape;62;p2"/>
            <p:cNvSpPr/>
            <p:nvPr/>
          </p:nvSpPr>
          <p:spPr>
            <a:xfrm rot="-5400000">
              <a:off x="67725" y="2586900"/>
              <a:ext cx="58200" cy="582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3" name="Google Shape;63;p2"/>
            <p:cNvSpPr/>
            <p:nvPr/>
          </p:nvSpPr>
          <p:spPr>
            <a:xfrm rot="-5400000">
              <a:off x="-46575" y="2701200"/>
              <a:ext cx="58200" cy="582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4" name="Google Shape;64;p2"/>
            <p:cNvSpPr/>
            <p:nvPr/>
          </p:nvSpPr>
          <p:spPr>
            <a:xfrm rot="-5400000">
              <a:off x="67725" y="2701200"/>
              <a:ext cx="58200" cy="582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5" name="Google Shape;65;p2"/>
            <p:cNvSpPr/>
            <p:nvPr/>
          </p:nvSpPr>
          <p:spPr>
            <a:xfrm rot="-5400000">
              <a:off x="-46575" y="2815500"/>
              <a:ext cx="58200" cy="582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6" name="Google Shape;66;p2"/>
            <p:cNvSpPr/>
            <p:nvPr/>
          </p:nvSpPr>
          <p:spPr>
            <a:xfrm rot="-5400000">
              <a:off x="67725" y="2815500"/>
              <a:ext cx="58200" cy="582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7" name="Google Shape;67;p2"/>
            <p:cNvSpPr/>
            <p:nvPr/>
          </p:nvSpPr>
          <p:spPr>
            <a:xfrm rot="-5400000">
              <a:off x="-46575" y="2929800"/>
              <a:ext cx="58200" cy="582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8" name="Google Shape;68;p2"/>
            <p:cNvSpPr/>
            <p:nvPr/>
          </p:nvSpPr>
          <p:spPr>
            <a:xfrm rot="-5400000">
              <a:off x="67725" y="2929800"/>
              <a:ext cx="58200" cy="582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69" name="Google Shape;69;p2"/>
          <p:cNvSpPr/>
          <p:nvPr/>
        </p:nvSpPr>
        <p:spPr>
          <a:xfrm>
            <a:off x="-577033" y="5953667"/>
            <a:ext cx="1932000" cy="1932000"/>
          </a:xfrm>
          <a:prstGeom prst="donut">
            <a:avLst>
              <a:gd name="adj" fmla="val 7424"/>
            </a:avLst>
          </a:prstGeom>
          <a:noFill/>
          <a:ln w="28575"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3444878440"/>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3C4BCE-6D08-81A1-1338-63917C7D514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5CEBB95-8FF2-8EA0-B560-AEEA4A90A01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BF5470-E2D9-3410-70C8-5768F5813030}"/>
              </a:ext>
            </a:extLst>
          </p:cNvPr>
          <p:cNvSpPr>
            <a:spLocks noGrp="1"/>
          </p:cNvSpPr>
          <p:nvPr>
            <p:ph type="dt" sz="half" idx="10"/>
          </p:nvPr>
        </p:nvSpPr>
        <p:spPr/>
        <p:txBody>
          <a:bodyPr/>
          <a:lstStyle/>
          <a:p>
            <a:fld id="{C1573545-8F1A-4DA0-B3C5-B21E0BA35938}" type="datetimeFigureOut">
              <a:rPr lang="en-US" smtClean="0"/>
              <a:t>3/2/2025</a:t>
            </a:fld>
            <a:endParaRPr lang="en-US"/>
          </a:p>
        </p:txBody>
      </p:sp>
      <p:sp>
        <p:nvSpPr>
          <p:cNvPr id="5" name="Footer Placeholder 4">
            <a:extLst>
              <a:ext uri="{FF2B5EF4-FFF2-40B4-BE49-F238E27FC236}">
                <a16:creationId xmlns:a16="http://schemas.microsoft.com/office/drawing/2014/main" id="{BF1BC826-A2FA-428A-62B4-95D2B8520E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7B69E17-3561-03B2-7E2B-FEDD654F3778}"/>
              </a:ext>
            </a:extLst>
          </p:cNvPr>
          <p:cNvSpPr>
            <a:spLocks noGrp="1"/>
          </p:cNvSpPr>
          <p:nvPr>
            <p:ph type="sldNum" sz="quarter" idx="12"/>
          </p:nvPr>
        </p:nvSpPr>
        <p:spPr/>
        <p:txBody>
          <a:bodyPr/>
          <a:lstStyle/>
          <a:p>
            <a:fld id="{C1CAAE0B-12A3-43D1-A3E4-B0B58DC61204}" type="slidenum">
              <a:rPr lang="en-US" smtClean="0"/>
              <a:t>‹#›</a:t>
            </a:fld>
            <a:endParaRPr lang="en-US"/>
          </a:p>
        </p:txBody>
      </p:sp>
    </p:spTree>
    <p:extLst>
      <p:ext uri="{BB962C8B-B14F-4D97-AF65-F5344CB8AC3E}">
        <p14:creationId xmlns:p14="http://schemas.microsoft.com/office/powerpoint/2010/main" val="6707706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7D758C-E2C7-35E8-2DDD-FB00AF44049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56FFEF9-27CC-EB06-AF3F-ED7382A3829F}"/>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2E387B8-E803-FE23-827D-0232FF163B78}"/>
              </a:ext>
            </a:extLst>
          </p:cNvPr>
          <p:cNvSpPr>
            <a:spLocks noGrp="1"/>
          </p:cNvSpPr>
          <p:nvPr>
            <p:ph type="dt" sz="half" idx="10"/>
          </p:nvPr>
        </p:nvSpPr>
        <p:spPr/>
        <p:txBody>
          <a:bodyPr/>
          <a:lstStyle/>
          <a:p>
            <a:fld id="{C1573545-8F1A-4DA0-B3C5-B21E0BA35938}" type="datetimeFigureOut">
              <a:rPr lang="en-US" smtClean="0"/>
              <a:t>3/2/2025</a:t>
            </a:fld>
            <a:endParaRPr lang="en-US"/>
          </a:p>
        </p:txBody>
      </p:sp>
      <p:sp>
        <p:nvSpPr>
          <p:cNvPr id="5" name="Footer Placeholder 4">
            <a:extLst>
              <a:ext uri="{FF2B5EF4-FFF2-40B4-BE49-F238E27FC236}">
                <a16:creationId xmlns:a16="http://schemas.microsoft.com/office/drawing/2014/main" id="{EC360700-DE51-9FD4-DBFA-DDE67D0C53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CA8196A-EBD1-0D3C-E16F-6170E9B807A5}"/>
              </a:ext>
            </a:extLst>
          </p:cNvPr>
          <p:cNvSpPr>
            <a:spLocks noGrp="1"/>
          </p:cNvSpPr>
          <p:nvPr>
            <p:ph type="sldNum" sz="quarter" idx="12"/>
          </p:nvPr>
        </p:nvSpPr>
        <p:spPr/>
        <p:txBody>
          <a:bodyPr/>
          <a:lstStyle/>
          <a:p>
            <a:fld id="{C1CAAE0B-12A3-43D1-A3E4-B0B58DC61204}" type="slidenum">
              <a:rPr lang="en-US" smtClean="0"/>
              <a:t>‹#›</a:t>
            </a:fld>
            <a:endParaRPr lang="en-US"/>
          </a:p>
        </p:txBody>
      </p:sp>
    </p:spTree>
    <p:extLst>
      <p:ext uri="{BB962C8B-B14F-4D97-AF65-F5344CB8AC3E}">
        <p14:creationId xmlns:p14="http://schemas.microsoft.com/office/powerpoint/2010/main" val="38957684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81F9D-139C-5288-117F-956E06A709B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3EF3C4E-3B24-1269-F7BB-4B7142740E8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FBCAE37-A03B-61F8-E067-23CBEEAD779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B15B96C-99B5-5B76-CF25-90EBF10FA101}"/>
              </a:ext>
            </a:extLst>
          </p:cNvPr>
          <p:cNvSpPr>
            <a:spLocks noGrp="1"/>
          </p:cNvSpPr>
          <p:nvPr>
            <p:ph type="dt" sz="half" idx="10"/>
          </p:nvPr>
        </p:nvSpPr>
        <p:spPr/>
        <p:txBody>
          <a:bodyPr/>
          <a:lstStyle/>
          <a:p>
            <a:fld id="{C1573545-8F1A-4DA0-B3C5-B21E0BA35938}" type="datetimeFigureOut">
              <a:rPr lang="en-US" smtClean="0"/>
              <a:t>3/2/2025</a:t>
            </a:fld>
            <a:endParaRPr lang="en-US"/>
          </a:p>
        </p:txBody>
      </p:sp>
      <p:sp>
        <p:nvSpPr>
          <p:cNvPr id="6" name="Footer Placeholder 5">
            <a:extLst>
              <a:ext uri="{FF2B5EF4-FFF2-40B4-BE49-F238E27FC236}">
                <a16:creationId xmlns:a16="http://schemas.microsoft.com/office/drawing/2014/main" id="{32B33ACE-774F-4978-9F2F-507EA0158AF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449195A-F3E9-9654-6525-C84B2530CF8A}"/>
              </a:ext>
            </a:extLst>
          </p:cNvPr>
          <p:cNvSpPr>
            <a:spLocks noGrp="1"/>
          </p:cNvSpPr>
          <p:nvPr>
            <p:ph type="sldNum" sz="quarter" idx="12"/>
          </p:nvPr>
        </p:nvSpPr>
        <p:spPr/>
        <p:txBody>
          <a:bodyPr/>
          <a:lstStyle/>
          <a:p>
            <a:fld id="{C1CAAE0B-12A3-43D1-A3E4-B0B58DC61204}" type="slidenum">
              <a:rPr lang="en-US" smtClean="0"/>
              <a:t>‹#›</a:t>
            </a:fld>
            <a:endParaRPr lang="en-US"/>
          </a:p>
        </p:txBody>
      </p:sp>
    </p:spTree>
    <p:extLst>
      <p:ext uri="{BB962C8B-B14F-4D97-AF65-F5344CB8AC3E}">
        <p14:creationId xmlns:p14="http://schemas.microsoft.com/office/powerpoint/2010/main" val="29650216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CBFB97-74B9-E5E7-D0C8-EF1E779ED63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9672546-083F-FDDE-24FD-34A0E13AE10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31F8315-FB3C-2FB7-1E48-4B0215EF04C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176CB88-FA49-5FDD-6BE2-6D55E25CCF6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EF988EF-C692-756B-EB94-1FA8965BF44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E1EBF8E-E14A-7545-2962-0C01770BD83E}"/>
              </a:ext>
            </a:extLst>
          </p:cNvPr>
          <p:cNvSpPr>
            <a:spLocks noGrp="1"/>
          </p:cNvSpPr>
          <p:nvPr>
            <p:ph type="dt" sz="half" idx="10"/>
          </p:nvPr>
        </p:nvSpPr>
        <p:spPr/>
        <p:txBody>
          <a:bodyPr/>
          <a:lstStyle/>
          <a:p>
            <a:fld id="{C1573545-8F1A-4DA0-B3C5-B21E0BA35938}" type="datetimeFigureOut">
              <a:rPr lang="en-US" smtClean="0"/>
              <a:t>3/2/2025</a:t>
            </a:fld>
            <a:endParaRPr lang="en-US"/>
          </a:p>
        </p:txBody>
      </p:sp>
      <p:sp>
        <p:nvSpPr>
          <p:cNvPr id="8" name="Footer Placeholder 7">
            <a:extLst>
              <a:ext uri="{FF2B5EF4-FFF2-40B4-BE49-F238E27FC236}">
                <a16:creationId xmlns:a16="http://schemas.microsoft.com/office/drawing/2014/main" id="{1E496C82-60E2-0C22-D913-3BC5F1A4296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AB02F0F-CF5D-D2B8-9A09-DB28C540BB21}"/>
              </a:ext>
            </a:extLst>
          </p:cNvPr>
          <p:cNvSpPr>
            <a:spLocks noGrp="1"/>
          </p:cNvSpPr>
          <p:nvPr>
            <p:ph type="sldNum" sz="quarter" idx="12"/>
          </p:nvPr>
        </p:nvSpPr>
        <p:spPr/>
        <p:txBody>
          <a:bodyPr/>
          <a:lstStyle/>
          <a:p>
            <a:fld id="{C1CAAE0B-12A3-43D1-A3E4-B0B58DC61204}" type="slidenum">
              <a:rPr lang="en-US" smtClean="0"/>
              <a:t>‹#›</a:t>
            </a:fld>
            <a:endParaRPr lang="en-US"/>
          </a:p>
        </p:txBody>
      </p:sp>
    </p:spTree>
    <p:extLst>
      <p:ext uri="{BB962C8B-B14F-4D97-AF65-F5344CB8AC3E}">
        <p14:creationId xmlns:p14="http://schemas.microsoft.com/office/powerpoint/2010/main" val="9750304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62D8AD-1C15-8DE8-9F57-7B72AEF78CC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A865531-9771-8C62-9FDF-DCF5CDB7880A}"/>
              </a:ext>
            </a:extLst>
          </p:cNvPr>
          <p:cNvSpPr>
            <a:spLocks noGrp="1"/>
          </p:cNvSpPr>
          <p:nvPr>
            <p:ph type="dt" sz="half" idx="10"/>
          </p:nvPr>
        </p:nvSpPr>
        <p:spPr/>
        <p:txBody>
          <a:bodyPr/>
          <a:lstStyle/>
          <a:p>
            <a:fld id="{C1573545-8F1A-4DA0-B3C5-B21E0BA35938}" type="datetimeFigureOut">
              <a:rPr lang="en-US" smtClean="0"/>
              <a:t>3/2/2025</a:t>
            </a:fld>
            <a:endParaRPr lang="en-US"/>
          </a:p>
        </p:txBody>
      </p:sp>
      <p:sp>
        <p:nvSpPr>
          <p:cNvPr id="4" name="Footer Placeholder 3">
            <a:extLst>
              <a:ext uri="{FF2B5EF4-FFF2-40B4-BE49-F238E27FC236}">
                <a16:creationId xmlns:a16="http://schemas.microsoft.com/office/drawing/2014/main" id="{B170B167-885C-9897-1479-42C55B1DCB8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BDCFE22-3DE1-E828-9A26-0AB4416D8445}"/>
              </a:ext>
            </a:extLst>
          </p:cNvPr>
          <p:cNvSpPr>
            <a:spLocks noGrp="1"/>
          </p:cNvSpPr>
          <p:nvPr>
            <p:ph type="sldNum" sz="quarter" idx="12"/>
          </p:nvPr>
        </p:nvSpPr>
        <p:spPr/>
        <p:txBody>
          <a:bodyPr/>
          <a:lstStyle/>
          <a:p>
            <a:fld id="{C1CAAE0B-12A3-43D1-A3E4-B0B58DC61204}" type="slidenum">
              <a:rPr lang="en-US" smtClean="0"/>
              <a:t>‹#›</a:t>
            </a:fld>
            <a:endParaRPr lang="en-US"/>
          </a:p>
        </p:txBody>
      </p:sp>
    </p:spTree>
    <p:extLst>
      <p:ext uri="{BB962C8B-B14F-4D97-AF65-F5344CB8AC3E}">
        <p14:creationId xmlns:p14="http://schemas.microsoft.com/office/powerpoint/2010/main" val="26582203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01E17C0-B713-DFEA-831D-2BAEBF464B69}"/>
              </a:ext>
            </a:extLst>
          </p:cNvPr>
          <p:cNvSpPr>
            <a:spLocks noGrp="1"/>
          </p:cNvSpPr>
          <p:nvPr>
            <p:ph type="dt" sz="half" idx="10"/>
          </p:nvPr>
        </p:nvSpPr>
        <p:spPr/>
        <p:txBody>
          <a:bodyPr/>
          <a:lstStyle/>
          <a:p>
            <a:fld id="{C1573545-8F1A-4DA0-B3C5-B21E0BA35938}" type="datetimeFigureOut">
              <a:rPr lang="en-US" smtClean="0"/>
              <a:t>3/2/2025</a:t>
            </a:fld>
            <a:endParaRPr lang="en-US"/>
          </a:p>
        </p:txBody>
      </p:sp>
      <p:sp>
        <p:nvSpPr>
          <p:cNvPr id="3" name="Footer Placeholder 2">
            <a:extLst>
              <a:ext uri="{FF2B5EF4-FFF2-40B4-BE49-F238E27FC236}">
                <a16:creationId xmlns:a16="http://schemas.microsoft.com/office/drawing/2014/main" id="{DA99850E-3D4B-F3FC-3187-0558F42E0C6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CDF954B-4E69-CCD6-4809-1BD249C0ED71}"/>
              </a:ext>
            </a:extLst>
          </p:cNvPr>
          <p:cNvSpPr>
            <a:spLocks noGrp="1"/>
          </p:cNvSpPr>
          <p:nvPr>
            <p:ph type="sldNum" sz="quarter" idx="12"/>
          </p:nvPr>
        </p:nvSpPr>
        <p:spPr/>
        <p:txBody>
          <a:bodyPr/>
          <a:lstStyle/>
          <a:p>
            <a:fld id="{C1CAAE0B-12A3-43D1-A3E4-B0B58DC61204}" type="slidenum">
              <a:rPr lang="en-US" smtClean="0"/>
              <a:t>‹#›</a:t>
            </a:fld>
            <a:endParaRPr lang="en-US"/>
          </a:p>
        </p:txBody>
      </p:sp>
    </p:spTree>
    <p:extLst>
      <p:ext uri="{BB962C8B-B14F-4D97-AF65-F5344CB8AC3E}">
        <p14:creationId xmlns:p14="http://schemas.microsoft.com/office/powerpoint/2010/main" val="34609553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C67421-0239-9923-C534-A8ACA0F2B5A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6852116-CD39-EF9A-5D0E-F101B47A62D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4C71EC0-7FEC-B42C-C3BF-3870C631276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1B72654-1282-0A0F-DDE7-A4BF75F0D905}"/>
              </a:ext>
            </a:extLst>
          </p:cNvPr>
          <p:cNvSpPr>
            <a:spLocks noGrp="1"/>
          </p:cNvSpPr>
          <p:nvPr>
            <p:ph type="dt" sz="half" idx="10"/>
          </p:nvPr>
        </p:nvSpPr>
        <p:spPr/>
        <p:txBody>
          <a:bodyPr/>
          <a:lstStyle/>
          <a:p>
            <a:fld id="{C1573545-8F1A-4DA0-B3C5-B21E0BA35938}" type="datetimeFigureOut">
              <a:rPr lang="en-US" smtClean="0"/>
              <a:t>3/2/2025</a:t>
            </a:fld>
            <a:endParaRPr lang="en-US"/>
          </a:p>
        </p:txBody>
      </p:sp>
      <p:sp>
        <p:nvSpPr>
          <p:cNvPr id="6" name="Footer Placeholder 5">
            <a:extLst>
              <a:ext uri="{FF2B5EF4-FFF2-40B4-BE49-F238E27FC236}">
                <a16:creationId xmlns:a16="http://schemas.microsoft.com/office/drawing/2014/main" id="{17C9514F-4B0A-7785-F985-EA6FD4EECD5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B55AEEC-C399-9520-0EC0-30F2AA53697B}"/>
              </a:ext>
            </a:extLst>
          </p:cNvPr>
          <p:cNvSpPr>
            <a:spLocks noGrp="1"/>
          </p:cNvSpPr>
          <p:nvPr>
            <p:ph type="sldNum" sz="quarter" idx="12"/>
          </p:nvPr>
        </p:nvSpPr>
        <p:spPr/>
        <p:txBody>
          <a:bodyPr/>
          <a:lstStyle/>
          <a:p>
            <a:fld id="{C1CAAE0B-12A3-43D1-A3E4-B0B58DC61204}" type="slidenum">
              <a:rPr lang="en-US" smtClean="0"/>
              <a:t>‹#›</a:t>
            </a:fld>
            <a:endParaRPr lang="en-US"/>
          </a:p>
        </p:txBody>
      </p:sp>
    </p:spTree>
    <p:extLst>
      <p:ext uri="{BB962C8B-B14F-4D97-AF65-F5344CB8AC3E}">
        <p14:creationId xmlns:p14="http://schemas.microsoft.com/office/powerpoint/2010/main" val="1538918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D1CB51-A28A-BE4E-27C5-60198DF97A7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406ED14-257B-0033-0B95-3AF8CB7D23B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9074B3B-9DC5-B60D-D62E-28916CFC017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511DD1E-ECCA-CB4A-9196-154EC62BE022}"/>
              </a:ext>
            </a:extLst>
          </p:cNvPr>
          <p:cNvSpPr>
            <a:spLocks noGrp="1"/>
          </p:cNvSpPr>
          <p:nvPr>
            <p:ph type="dt" sz="half" idx="10"/>
          </p:nvPr>
        </p:nvSpPr>
        <p:spPr/>
        <p:txBody>
          <a:bodyPr/>
          <a:lstStyle/>
          <a:p>
            <a:fld id="{C1573545-8F1A-4DA0-B3C5-B21E0BA35938}" type="datetimeFigureOut">
              <a:rPr lang="en-US" smtClean="0"/>
              <a:t>3/2/2025</a:t>
            </a:fld>
            <a:endParaRPr lang="en-US"/>
          </a:p>
        </p:txBody>
      </p:sp>
      <p:sp>
        <p:nvSpPr>
          <p:cNvPr id="6" name="Footer Placeholder 5">
            <a:extLst>
              <a:ext uri="{FF2B5EF4-FFF2-40B4-BE49-F238E27FC236}">
                <a16:creationId xmlns:a16="http://schemas.microsoft.com/office/drawing/2014/main" id="{E8A614E0-720F-2B48-A6DF-B4DB7F31123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3BBE83-5594-3808-6475-0EC7153E08C3}"/>
              </a:ext>
            </a:extLst>
          </p:cNvPr>
          <p:cNvSpPr>
            <a:spLocks noGrp="1"/>
          </p:cNvSpPr>
          <p:nvPr>
            <p:ph type="sldNum" sz="quarter" idx="12"/>
          </p:nvPr>
        </p:nvSpPr>
        <p:spPr/>
        <p:txBody>
          <a:bodyPr/>
          <a:lstStyle/>
          <a:p>
            <a:fld id="{C1CAAE0B-12A3-43D1-A3E4-B0B58DC61204}" type="slidenum">
              <a:rPr lang="en-US" smtClean="0"/>
              <a:t>‹#›</a:t>
            </a:fld>
            <a:endParaRPr lang="en-US"/>
          </a:p>
        </p:txBody>
      </p:sp>
    </p:spTree>
    <p:extLst>
      <p:ext uri="{BB962C8B-B14F-4D97-AF65-F5344CB8AC3E}">
        <p14:creationId xmlns:p14="http://schemas.microsoft.com/office/powerpoint/2010/main" val="26073934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E087AF6-5E8B-046A-242E-C0AC6BBF1EB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FBBEBD6-C3B0-5791-D167-0ADC942D2B3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D2E29AA-CD0E-AD66-94E0-7DEF29E9E79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C1573545-8F1A-4DA0-B3C5-B21E0BA35938}" type="datetimeFigureOut">
              <a:rPr lang="en-US" smtClean="0"/>
              <a:t>3/2/2025</a:t>
            </a:fld>
            <a:endParaRPr lang="en-US"/>
          </a:p>
        </p:txBody>
      </p:sp>
      <p:sp>
        <p:nvSpPr>
          <p:cNvPr id="5" name="Footer Placeholder 4">
            <a:extLst>
              <a:ext uri="{FF2B5EF4-FFF2-40B4-BE49-F238E27FC236}">
                <a16:creationId xmlns:a16="http://schemas.microsoft.com/office/drawing/2014/main" id="{A11770F1-B0D7-5639-72C2-A488CBA1A63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77BD4C52-DBCF-5E6C-8CBC-91EDB96CCEE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C1CAAE0B-12A3-43D1-A3E4-B0B58DC61204}" type="slidenum">
              <a:rPr lang="en-US" smtClean="0"/>
              <a:t>‹#›</a:t>
            </a:fld>
            <a:endParaRPr lang="en-US"/>
          </a:p>
        </p:txBody>
      </p:sp>
    </p:spTree>
    <p:extLst>
      <p:ext uri="{BB962C8B-B14F-4D97-AF65-F5344CB8AC3E}">
        <p14:creationId xmlns:p14="http://schemas.microsoft.com/office/powerpoint/2010/main" val="99740336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2.xml"/><Relationship Id="rId5" Type="http://schemas.openxmlformats.org/officeDocument/2006/relationships/image" Target="../media/image3.sv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12.xml"/><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8.xml"/><Relationship Id="rId1" Type="http://schemas.openxmlformats.org/officeDocument/2006/relationships/slideLayout" Target="../slideLayouts/slideLayout12.xml"/><Relationship Id="rId5" Type="http://schemas.openxmlformats.org/officeDocument/2006/relationships/image" Target="../media/image24.png"/><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gif"/></Relationships>
</file>

<file path=ppt/slides/_rels/slide19.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1FAEE"/>
        </a:solidFill>
        <a:effectLst/>
      </p:bgPr>
    </p:bg>
    <p:spTree>
      <p:nvGrpSpPr>
        <p:cNvPr id="1" name="Shape 1101"/>
        <p:cNvGrpSpPr/>
        <p:nvPr/>
      </p:nvGrpSpPr>
      <p:grpSpPr>
        <a:xfrm>
          <a:off x="0" y="0"/>
          <a:ext cx="0" cy="0"/>
          <a:chOff x="0" y="0"/>
          <a:chExt cx="0" cy="0"/>
        </a:xfrm>
      </p:grpSpPr>
      <p:sp>
        <p:nvSpPr>
          <p:cNvPr id="1102" name="Google Shape;1102;p28"/>
          <p:cNvSpPr txBox="1">
            <a:spLocks noGrp="1"/>
          </p:cNvSpPr>
          <p:nvPr>
            <p:ph type="subTitle" idx="1"/>
          </p:nvPr>
        </p:nvSpPr>
        <p:spPr>
          <a:xfrm>
            <a:off x="2871958" y="3627708"/>
            <a:ext cx="3505730" cy="487600"/>
          </a:xfrm>
          <a:prstGeom prst="rect">
            <a:avLst/>
          </a:prstGeom>
          <a:noFill/>
          <a:ln>
            <a:noFill/>
          </a:ln>
        </p:spPr>
        <p:txBody>
          <a:bodyPr spcFirstLastPara="1" vert="horz" wrap="square" lIns="121900" tIns="121900" rIns="121900" bIns="121900" rtlCol="0" anchor="ctr" anchorCtr="0">
            <a:noAutofit/>
          </a:bodyPr>
          <a:lstStyle/>
          <a:p>
            <a:pPr marL="0" indent="0"/>
            <a:r>
              <a:rPr lang="en-US" sz="2400" dirty="0">
                <a:solidFill>
                  <a:srgbClr val="457B9D"/>
                </a:solidFill>
              </a:rPr>
              <a:t>Storage Management</a:t>
            </a:r>
          </a:p>
        </p:txBody>
      </p:sp>
      <p:sp>
        <p:nvSpPr>
          <p:cNvPr id="1103" name="Google Shape;1103;p28"/>
          <p:cNvSpPr txBox="1">
            <a:spLocks noGrp="1"/>
          </p:cNvSpPr>
          <p:nvPr>
            <p:ph type="ctrTitle"/>
          </p:nvPr>
        </p:nvSpPr>
        <p:spPr>
          <a:xfrm>
            <a:off x="2572122" y="2807618"/>
            <a:ext cx="3988678" cy="1198231"/>
          </a:xfrm>
          <a:prstGeom prst="rect">
            <a:avLst/>
          </a:prstGeom>
        </p:spPr>
        <p:txBody>
          <a:bodyPr spcFirstLastPara="1" vert="horz" wrap="square" lIns="121900" tIns="121900" rIns="121900" bIns="121900" rtlCol="0" anchor="b" anchorCtr="0">
            <a:noAutofit/>
          </a:bodyPr>
          <a:lstStyle/>
          <a:p>
            <a:r>
              <a:rPr lang="hu-HU" sz="6600" u="sng" dirty="0">
                <a:solidFill>
                  <a:schemeClr val="tx2">
                    <a:lumMod val="90000"/>
                    <a:lumOff val="10000"/>
                  </a:schemeClr>
                </a:solidFill>
              </a:rPr>
              <a:t>WareTech</a:t>
            </a:r>
            <a:endParaRPr sz="5333" u="sng" dirty="0">
              <a:solidFill>
                <a:schemeClr val="tx2">
                  <a:lumMod val="90000"/>
                  <a:lumOff val="10000"/>
                </a:schemeClr>
              </a:solidFill>
              <a:latin typeface="Roboto Serif"/>
              <a:ea typeface="Roboto Serif"/>
              <a:cs typeface="Roboto Serif"/>
              <a:sym typeface="Roboto Serif"/>
            </a:endParaRPr>
          </a:p>
        </p:txBody>
      </p:sp>
      <p:sp>
        <p:nvSpPr>
          <p:cNvPr id="1104" name="Google Shape;1104;p28"/>
          <p:cNvSpPr/>
          <p:nvPr/>
        </p:nvSpPr>
        <p:spPr>
          <a:xfrm>
            <a:off x="6829200" y="-519800"/>
            <a:ext cx="7897600" cy="7897600"/>
          </a:xfrm>
          <a:prstGeom prst="donut">
            <a:avLst>
              <a:gd name="adj" fmla="val 7424"/>
            </a:avLst>
          </a:prstGeom>
          <a:noFill/>
          <a:ln w="2857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pic>
        <p:nvPicPr>
          <p:cNvPr id="1105" name="Google Shape;1105;p28"/>
          <p:cNvPicPr preferRelativeResize="0">
            <a:picLocks noGrp="1"/>
          </p:cNvPicPr>
          <p:nvPr>
            <p:ph type="pic" idx="2"/>
          </p:nvPr>
        </p:nvPicPr>
        <p:blipFill rotWithShape="1">
          <a:blip r:embed="rId3">
            <a:alphaModFix/>
          </a:blip>
          <a:srcRect l="39343" r="-2494"/>
          <a:stretch/>
        </p:blipFill>
        <p:spPr>
          <a:xfrm>
            <a:off x="7097600" y="-222333"/>
            <a:ext cx="7360800" cy="7360800"/>
          </a:xfrm>
          <a:prstGeom prst="ellipse">
            <a:avLst/>
          </a:prstGeom>
        </p:spPr>
      </p:pic>
      <p:pic>
        <p:nvPicPr>
          <p:cNvPr id="3" name="Graphic 2">
            <a:extLst>
              <a:ext uri="{FF2B5EF4-FFF2-40B4-BE49-F238E27FC236}">
                <a16:creationId xmlns:a16="http://schemas.microsoft.com/office/drawing/2014/main" id="{26AE7ABA-2042-9427-CA39-8E6D30D4C49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18995" y="3004398"/>
            <a:ext cx="1001451" cy="1001451"/>
          </a:xfrm>
          <a:prstGeom prst="rect">
            <a:avLst/>
          </a:prstGeom>
        </p:spPr>
      </p:pic>
      <p:sp>
        <p:nvSpPr>
          <p:cNvPr id="4" name="TextBox 3">
            <a:extLst>
              <a:ext uri="{FF2B5EF4-FFF2-40B4-BE49-F238E27FC236}">
                <a16:creationId xmlns:a16="http://schemas.microsoft.com/office/drawing/2014/main" id="{15C47F96-9F16-A33F-B015-38E86BB9B754}"/>
              </a:ext>
            </a:extLst>
          </p:cNvPr>
          <p:cNvSpPr txBox="1"/>
          <p:nvPr/>
        </p:nvSpPr>
        <p:spPr>
          <a:xfrm>
            <a:off x="6255442" y="5903893"/>
            <a:ext cx="2652456" cy="954107"/>
          </a:xfrm>
          <a:prstGeom prst="rect">
            <a:avLst/>
          </a:prstGeom>
          <a:noFill/>
        </p:spPr>
        <p:txBody>
          <a:bodyPr wrap="square" rtlCol="0">
            <a:spAutoFit/>
          </a:bodyPr>
          <a:lstStyle/>
          <a:p>
            <a:r>
              <a:rPr lang="hu-HU" sz="1400" dirty="0">
                <a:solidFill>
                  <a:srgbClr val="457B9D"/>
                </a:solidFill>
              </a:rPr>
              <a:t>                   </a:t>
            </a:r>
            <a:r>
              <a:rPr lang="hu-HU" sz="1400" u="sng" dirty="0">
                <a:solidFill>
                  <a:srgbClr val="457B9D"/>
                </a:solidFill>
              </a:rPr>
              <a:t>Made by:</a:t>
            </a:r>
          </a:p>
          <a:p>
            <a:r>
              <a:rPr lang="hu-HU" sz="1400" dirty="0">
                <a:solidFill>
                  <a:srgbClr val="457B9D"/>
                </a:solidFill>
              </a:rPr>
              <a:t>                  Péter Édua</a:t>
            </a:r>
          </a:p>
          <a:p>
            <a:r>
              <a:rPr lang="hu-HU" sz="1400" dirty="0">
                <a:solidFill>
                  <a:srgbClr val="457B9D"/>
                </a:solidFill>
              </a:rPr>
              <a:t>       Nyári Milán Bence</a:t>
            </a:r>
          </a:p>
          <a:p>
            <a:r>
              <a:rPr lang="hu-HU" sz="1400" dirty="0">
                <a:solidFill>
                  <a:srgbClr val="457B9D"/>
                </a:solidFill>
              </a:rPr>
              <a:t>Niedermayer Dávid Károly</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250"/>
                                  </p:stCondLst>
                                  <p:childTnLst>
                                    <p:set>
                                      <p:cBhvr>
                                        <p:cTn id="6" dur="1" fill="hold">
                                          <p:stCondLst>
                                            <p:cond delay="0"/>
                                          </p:stCondLst>
                                        </p:cTn>
                                        <p:tgtEl>
                                          <p:spTgt spid="1103"/>
                                        </p:tgtEl>
                                        <p:attrNameLst>
                                          <p:attrName>style.visibility</p:attrName>
                                        </p:attrNameLst>
                                      </p:cBhvr>
                                      <p:to>
                                        <p:strVal val="visible"/>
                                      </p:to>
                                    </p:set>
                                    <p:animEffect transition="in" filter="barn(inVertical)">
                                      <p:cBhvr>
                                        <p:cTn id="7" dur="750"/>
                                        <p:tgtEl>
                                          <p:spTgt spid="1103"/>
                                        </p:tgtEl>
                                      </p:cBhvr>
                                    </p:animEffect>
                                  </p:childTnLst>
                                </p:cTn>
                              </p:par>
                            </p:childTnLst>
                          </p:cTn>
                        </p:par>
                        <p:par>
                          <p:cTn id="8" fill="hold">
                            <p:stCondLst>
                              <p:cond delay="1000"/>
                            </p:stCondLst>
                            <p:childTnLst>
                              <p:par>
                                <p:cTn id="9" presetID="16" presetClass="entr" presetSubtype="21" fill="hold" nodeType="afterEffect">
                                  <p:stCondLst>
                                    <p:cond delay="250"/>
                                  </p:stCondLst>
                                  <p:childTnLst>
                                    <p:set>
                                      <p:cBhvr>
                                        <p:cTn id="10" dur="1" fill="hold">
                                          <p:stCondLst>
                                            <p:cond delay="0"/>
                                          </p:stCondLst>
                                        </p:cTn>
                                        <p:tgtEl>
                                          <p:spTgt spid="1102">
                                            <p:txEl>
                                              <p:pRg st="0" end="0"/>
                                            </p:txEl>
                                          </p:spTgt>
                                        </p:tgtEl>
                                        <p:attrNameLst>
                                          <p:attrName>style.visibility</p:attrName>
                                        </p:attrNameLst>
                                      </p:cBhvr>
                                      <p:to>
                                        <p:strVal val="visible"/>
                                      </p:to>
                                    </p:set>
                                    <p:animEffect transition="in" filter="barn(inVertical)">
                                      <p:cBhvr>
                                        <p:cTn id="11" dur="500"/>
                                        <p:tgtEl>
                                          <p:spTgt spid="1102">
                                            <p:txEl>
                                              <p:pRg st="0" end="0"/>
                                            </p:txEl>
                                          </p:spTgt>
                                        </p:tgtEl>
                                      </p:cBhvr>
                                    </p:animEffect>
                                  </p:childTnLst>
                                </p:cTn>
                              </p:par>
                            </p:childTnLst>
                          </p:cTn>
                        </p:par>
                        <p:par>
                          <p:cTn id="12" fill="hold">
                            <p:stCondLst>
                              <p:cond delay="1750"/>
                            </p:stCondLst>
                            <p:childTnLst>
                              <p:par>
                                <p:cTn id="13" presetID="10" presetClass="entr" presetSubtype="0" fill="hold" grpId="0" nodeType="afterEffect">
                                  <p:stCondLst>
                                    <p:cond delay="10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25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3" grpId="0"/>
      <p:bldP spid="4"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1FAEE"/>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9D8FEB7-76D2-F8DA-8636-50CAB56328D0}"/>
              </a:ext>
            </a:extLst>
          </p:cNvPr>
          <p:cNvSpPr>
            <a:spLocks noGrp="1"/>
          </p:cNvSpPr>
          <p:nvPr>
            <p:ph type="ctrTitle"/>
          </p:nvPr>
        </p:nvSpPr>
        <p:spPr>
          <a:xfrm>
            <a:off x="843215" y="847432"/>
            <a:ext cx="1103280" cy="487601"/>
          </a:xfrm>
        </p:spPr>
        <p:txBody>
          <a:bodyPr/>
          <a:lstStyle/>
          <a:p>
            <a:r>
              <a:rPr lang="hu-HU" sz="2400" b="1" u="sng" dirty="0">
                <a:solidFill>
                  <a:schemeClr val="accent1">
                    <a:lumMod val="75000"/>
                  </a:schemeClr>
                </a:solidFill>
              </a:rPr>
              <a:t>Profile</a:t>
            </a:r>
            <a:endParaRPr lang="en-US" sz="2400" b="1" u="sng" dirty="0">
              <a:solidFill>
                <a:schemeClr val="accent1">
                  <a:lumMod val="75000"/>
                </a:schemeClr>
              </a:solidFill>
            </a:endParaRPr>
          </a:p>
        </p:txBody>
      </p:sp>
      <p:sp>
        <p:nvSpPr>
          <p:cNvPr id="7" name="TextBox 6">
            <a:extLst>
              <a:ext uri="{FF2B5EF4-FFF2-40B4-BE49-F238E27FC236}">
                <a16:creationId xmlns:a16="http://schemas.microsoft.com/office/drawing/2014/main" id="{86E64016-F9BC-B135-47B9-C67E1C8B8A6A}"/>
              </a:ext>
            </a:extLst>
          </p:cNvPr>
          <p:cNvSpPr txBox="1"/>
          <p:nvPr/>
        </p:nvSpPr>
        <p:spPr>
          <a:xfrm>
            <a:off x="843215" y="1182633"/>
            <a:ext cx="3859095" cy="2585323"/>
          </a:xfrm>
          <a:prstGeom prst="rect">
            <a:avLst/>
          </a:prstGeom>
          <a:noFill/>
        </p:spPr>
        <p:txBody>
          <a:bodyPr wrap="square" rtlCol="0">
            <a:spAutoFit/>
          </a:bodyPr>
          <a:lstStyle/>
          <a:p>
            <a:pPr algn="just"/>
            <a:r>
              <a:rPr lang="en-US" dirty="0">
                <a:solidFill>
                  <a:srgbClr val="457B9D"/>
                </a:solidFill>
              </a:rPr>
              <a:t>The profile is designed as a popup window. It shows the user’s details and their permission level (User or Admin). It includes options to update the password and username, allowing users to refresh their information. Additionally, a logout button is placed here for easy access.</a:t>
            </a:r>
          </a:p>
        </p:txBody>
      </p:sp>
      <p:cxnSp>
        <p:nvCxnSpPr>
          <p:cNvPr id="4" name="Straight Connector 3">
            <a:extLst>
              <a:ext uri="{FF2B5EF4-FFF2-40B4-BE49-F238E27FC236}">
                <a16:creationId xmlns:a16="http://schemas.microsoft.com/office/drawing/2014/main" id="{4047B9AE-A902-2915-D548-72070A238056}"/>
              </a:ext>
            </a:extLst>
          </p:cNvPr>
          <p:cNvCxnSpPr>
            <a:cxnSpLocks/>
          </p:cNvCxnSpPr>
          <p:nvPr/>
        </p:nvCxnSpPr>
        <p:spPr>
          <a:xfrm flipV="1">
            <a:off x="843215" y="844257"/>
            <a:ext cx="0" cy="2920524"/>
          </a:xfrm>
          <a:prstGeom prst="line">
            <a:avLst/>
          </a:prstGeom>
          <a:ln cap="rnd">
            <a:solidFill>
              <a:srgbClr val="457B9D"/>
            </a:solidFill>
          </a:ln>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B2F1EA15-3058-3554-C743-F9219E7762F9}"/>
              </a:ext>
            </a:extLst>
          </p:cNvPr>
          <p:cNvCxnSpPr/>
          <p:nvPr/>
        </p:nvCxnSpPr>
        <p:spPr>
          <a:xfrm>
            <a:off x="843215" y="3767956"/>
            <a:ext cx="2738971" cy="0"/>
          </a:xfrm>
          <a:prstGeom prst="line">
            <a:avLst/>
          </a:prstGeom>
          <a:ln cap="rnd">
            <a:solidFill>
              <a:srgbClr val="457B9D"/>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B2AC72A0-A9FC-C272-61E9-914F4C811B24}"/>
              </a:ext>
            </a:extLst>
          </p:cNvPr>
          <p:cNvCxnSpPr/>
          <p:nvPr/>
        </p:nvCxnSpPr>
        <p:spPr>
          <a:xfrm>
            <a:off x="843215" y="847432"/>
            <a:ext cx="1843424" cy="0"/>
          </a:xfrm>
          <a:prstGeom prst="line">
            <a:avLst/>
          </a:prstGeom>
          <a:ln cap="rnd">
            <a:solidFill>
              <a:srgbClr val="457B9D"/>
            </a:solidFill>
          </a:ln>
        </p:spPr>
        <p:style>
          <a:lnRef idx="2">
            <a:schemeClr val="accent1"/>
          </a:lnRef>
          <a:fillRef idx="0">
            <a:schemeClr val="accent1"/>
          </a:fillRef>
          <a:effectRef idx="1">
            <a:schemeClr val="accent1"/>
          </a:effectRef>
          <a:fontRef idx="minor">
            <a:schemeClr val="tx1"/>
          </a:fontRef>
        </p:style>
      </p:cxnSp>
      <p:sp>
        <p:nvSpPr>
          <p:cNvPr id="12" name="Oval 11">
            <a:extLst>
              <a:ext uri="{FF2B5EF4-FFF2-40B4-BE49-F238E27FC236}">
                <a16:creationId xmlns:a16="http://schemas.microsoft.com/office/drawing/2014/main" id="{9D24A276-EE36-9DF1-26B5-81C2E529F108}"/>
              </a:ext>
            </a:extLst>
          </p:cNvPr>
          <p:cNvSpPr/>
          <p:nvPr/>
        </p:nvSpPr>
        <p:spPr>
          <a:xfrm>
            <a:off x="3587611" y="3737675"/>
            <a:ext cx="60562" cy="60562"/>
          </a:xfrm>
          <a:prstGeom prst="ellipse">
            <a:avLst/>
          </a:prstGeom>
          <a:noFill/>
          <a:ln w="19050">
            <a:solidFill>
              <a:srgbClr val="457B9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13AC61C1-79E3-A5A4-ECBB-EF34AA225254}"/>
              </a:ext>
            </a:extLst>
          </p:cNvPr>
          <p:cNvSpPr/>
          <p:nvPr/>
        </p:nvSpPr>
        <p:spPr>
          <a:xfrm>
            <a:off x="2688270" y="817151"/>
            <a:ext cx="60562" cy="60562"/>
          </a:xfrm>
          <a:prstGeom prst="ellipse">
            <a:avLst/>
          </a:prstGeom>
          <a:noFill/>
          <a:ln w="19050">
            <a:solidFill>
              <a:srgbClr val="457B9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FFC6B8E0-2E47-F478-BBFB-95E512D6F64E}"/>
              </a:ext>
            </a:extLst>
          </p:cNvPr>
          <p:cNvCxnSpPr>
            <a:cxnSpLocks/>
          </p:cNvCxnSpPr>
          <p:nvPr/>
        </p:nvCxnSpPr>
        <p:spPr>
          <a:xfrm flipH="1">
            <a:off x="736238" y="2411441"/>
            <a:ext cx="106976" cy="92"/>
          </a:xfrm>
          <a:prstGeom prst="line">
            <a:avLst/>
          </a:prstGeom>
          <a:ln w="19050" cap="rnd" cmpd="sng" algn="ctr">
            <a:solidFill>
              <a:srgbClr val="457B9D"/>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8" name="Straight Connector 17">
            <a:extLst>
              <a:ext uri="{FF2B5EF4-FFF2-40B4-BE49-F238E27FC236}">
                <a16:creationId xmlns:a16="http://schemas.microsoft.com/office/drawing/2014/main" id="{D52E2F92-9974-0BEC-08FD-0948EA022AA6}"/>
              </a:ext>
            </a:extLst>
          </p:cNvPr>
          <p:cNvCxnSpPr>
            <a:cxnSpLocks/>
          </p:cNvCxnSpPr>
          <p:nvPr/>
        </p:nvCxnSpPr>
        <p:spPr>
          <a:xfrm flipH="1">
            <a:off x="568325" y="2411441"/>
            <a:ext cx="196488" cy="0"/>
          </a:xfrm>
          <a:prstGeom prst="line">
            <a:avLst/>
          </a:prstGeom>
          <a:ln cap="rnd">
            <a:solidFill>
              <a:srgbClr val="457B9D"/>
            </a:solidFill>
          </a:ln>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713FEDE6-81DB-FD61-B7CE-2AF7FCA14867}"/>
              </a:ext>
            </a:extLst>
          </p:cNvPr>
          <p:cNvCxnSpPr>
            <a:cxnSpLocks/>
          </p:cNvCxnSpPr>
          <p:nvPr/>
        </p:nvCxnSpPr>
        <p:spPr>
          <a:xfrm>
            <a:off x="568325" y="2411441"/>
            <a:ext cx="0" cy="2125634"/>
          </a:xfrm>
          <a:prstGeom prst="line">
            <a:avLst/>
          </a:prstGeom>
          <a:ln cap="rnd">
            <a:solidFill>
              <a:srgbClr val="457B9D"/>
            </a:solidFill>
          </a:ln>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489DF562-66A9-AA54-8731-C9C53FBBAA5C}"/>
              </a:ext>
            </a:extLst>
          </p:cNvPr>
          <p:cNvCxnSpPr>
            <a:cxnSpLocks/>
          </p:cNvCxnSpPr>
          <p:nvPr/>
        </p:nvCxnSpPr>
        <p:spPr>
          <a:xfrm>
            <a:off x="568325" y="4540250"/>
            <a:ext cx="4483735" cy="0"/>
          </a:xfrm>
          <a:prstGeom prst="line">
            <a:avLst/>
          </a:prstGeom>
          <a:ln cap="rnd">
            <a:solidFill>
              <a:srgbClr val="457B9D"/>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D6960DCC-7867-10D1-1547-2A8C94205678}"/>
              </a:ext>
            </a:extLst>
          </p:cNvPr>
          <p:cNvCxnSpPr>
            <a:cxnSpLocks/>
            <a:endCxn id="30" idx="6"/>
          </p:cNvCxnSpPr>
          <p:nvPr/>
        </p:nvCxnSpPr>
        <p:spPr>
          <a:xfrm flipH="1">
            <a:off x="5259212" y="3429000"/>
            <a:ext cx="134207" cy="0"/>
          </a:xfrm>
          <a:prstGeom prst="line">
            <a:avLst/>
          </a:prstGeom>
          <a:ln cap="rnd">
            <a:solidFill>
              <a:srgbClr val="457B9D"/>
            </a:solidFill>
          </a:ln>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1F6644C8-F411-1194-CA65-6085613798F1}"/>
              </a:ext>
            </a:extLst>
          </p:cNvPr>
          <p:cNvCxnSpPr/>
          <p:nvPr/>
        </p:nvCxnSpPr>
        <p:spPr>
          <a:xfrm>
            <a:off x="5052060" y="3429000"/>
            <a:ext cx="0" cy="1111250"/>
          </a:xfrm>
          <a:prstGeom prst="line">
            <a:avLst/>
          </a:prstGeom>
          <a:ln cap="rnd">
            <a:solidFill>
              <a:srgbClr val="457B9D"/>
            </a:solidFill>
          </a:ln>
        </p:spPr>
        <p:style>
          <a:lnRef idx="2">
            <a:schemeClr val="accent1"/>
          </a:lnRef>
          <a:fillRef idx="0">
            <a:schemeClr val="accent1"/>
          </a:fillRef>
          <a:effectRef idx="1">
            <a:schemeClr val="accent1"/>
          </a:effectRef>
          <a:fontRef idx="minor">
            <a:schemeClr val="tx1"/>
          </a:fontRef>
        </p:style>
      </p:cxnSp>
      <p:sp>
        <p:nvSpPr>
          <p:cNvPr id="30" name="Oval 29">
            <a:extLst>
              <a:ext uri="{FF2B5EF4-FFF2-40B4-BE49-F238E27FC236}">
                <a16:creationId xmlns:a16="http://schemas.microsoft.com/office/drawing/2014/main" id="{B6F2A925-843D-2C2E-C1FC-1B615FE5A74B}"/>
              </a:ext>
            </a:extLst>
          </p:cNvPr>
          <p:cNvSpPr/>
          <p:nvPr/>
        </p:nvSpPr>
        <p:spPr>
          <a:xfrm>
            <a:off x="5198650" y="3398719"/>
            <a:ext cx="60562" cy="60562"/>
          </a:xfrm>
          <a:prstGeom prst="ellipse">
            <a:avLst/>
          </a:prstGeom>
          <a:noFill/>
          <a:ln w="19050">
            <a:solidFill>
              <a:srgbClr val="457B9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Connector 32">
            <a:extLst>
              <a:ext uri="{FF2B5EF4-FFF2-40B4-BE49-F238E27FC236}">
                <a16:creationId xmlns:a16="http://schemas.microsoft.com/office/drawing/2014/main" id="{4734697F-98B5-394E-6F1E-3C8B6F3D35BA}"/>
              </a:ext>
            </a:extLst>
          </p:cNvPr>
          <p:cNvCxnSpPr>
            <a:cxnSpLocks/>
            <a:stCxn id="30" idx="2"/>
          </p:cNvCxnSpPr>
          <p:nvPr/>
        </p:nvCxnSpPr>
        <p:spPr>
          <a:xfrm flipH="1">
            <a:off x="5054441" y="3429000"/>
            <a:ext cx="144209" cy="0"/>
          </a:xfrm>
          <a:prstGeom prst="line">
            <a:avLst/>
          </a:prstGeom>
          <a:ln cap="rnd">
            <a:solidFill>
              <a:srgbClr val="457B9D"/>
            </a:solidFill>
          </a:ln>
        </p:spPr>
        <p:style>
          <a:lnRef idx="2">
            <a:schemeClr val="accent1"/>
          </a:lnRef>
          <a:fillRef idx="0">
            <a:schemeClr val="accent1"/>
          </a:fillRef>
          <a:effectRef idx="1">
            <a:schemeClr val="accent1"/>
          </a:effectRef>
          <a:fontRef idx="minor">
            <a:schemeClr val="tx1"/>
          </a:fontRef>
        </p:style>
      </p:cxnSp>
      <p:pic>
        <p:nvPicPr>
          <p:cNvPr id="5" name="Picture 4">
            <a:extLst>
              <a:ext uri="{FF2B5EF4-FFF2-40B4-BE49-F238E27FC236}">
                <a16:creationId xmlns:a16="http://schemas.microsoft.com/office/drawing/2014/main" id="{D0CF4F4C-D5C0-B42B-5E6E-16B1E6A1C7FF}"/>
              </a:ext>
            </a:extLst>
          </p:cNvPr>
          <p:cNvPicPr>
            <a:picLocks noChangeAspect="1"/>
          </p:cNvPicPr>
          <p:nvPr/>
        </p:nvPicPr>
        <p:blipFill>
          <a:blip r:embed="rId2"/>
          <a:stretch>
            <a:fillRect/>
          </a:stretch>
        </p:blipFill>
        <p:spPr>
          <a:xfrm>
            <a:off x="5401859" y="561575"/>
            <a:ext cx="6487430" cy="5734850"/>
          </a:xfrm>
          <a:prstGeom prst="rect">
            <a:avLst/>
          </a:prstGeom>
          <a:noFill/>
          <a:ln w="19050">
            <a:solidFill>
              <a:srgbClr val="457B9D"/>
            </a:solidFill>
          </a:ln>
        </p:spPr>
      </p:pic>
    </p:spTree>
    <p:extLst>
      <p:ext uri="{BB962C8B-B14F-4D97-AF65-F5344CB8AC3E}">
        <p14:creationId xmlns:p14="http://schemas.microsoft.com/office/powerpoint/2010/main" val="1659389415"/>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 presetClass="entr" presetSubtype="0" fill="hold" nodeType="withEffect">
                                  <p:stCondLst>
                                    <p:cond delay="0"/>
                                  </p:stCondLst>
                                  <p:iterate type="lt">
                                    <p:tmAbs val="10"/>
                                  </p:iterate>
                                  <p:childTnLst>
                                    <p:set>
                                      <p:cBhvr>
                                        <p:cTn id="9" dur="1" fill="hold">
                                          <p:stCondLst>
                                            <p:cond delay="0"/>
                                          </p:stCondLst>
                                        </p:cTn>
                                        <p:tgtEl>
                                          <p:spTgt spid="7">
                                            <p:txEl>
                                              <p:pRg st="0" end="0"/>
                                            </p:txEl>
                                          </p:spTgt>
                                        </p:tgtEl>
                                        <p:attrNameLst>
                                          <p:attrName>style.visibility</p:attrName>
                                        </p:attrNameLst>
                                      </p:cBhvr>
                                      <p:to>
                                        <p:strVal val="visible"/>
                                      </p:to>
                                    </p:set>
                                  </p:childTnLst>
                                </p:cTn>
                              </p:par>
                              <p:par>
                                <p:cTn id="10" presetID="16" presetClass="entr" presetSubtype="37"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arn(outVertical)">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1FAEE"/>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F2B63C-41E8-5284-22ED-A2361A3ECF8C}"/>
              </a:ext>
            </a:extLst>
          </p:cNvPr>
          <p:cNvSpPr>
            <a:spLocks noGrp="1"/>
          </p:cNvSpPr>
          <p:nvPr>
            <p:ph type="ctrTitle"/>
          </p:nvPr>
        </p:nvSpPr>
        <p:spPr>
          <a:xfrm>
            <a:off x="392349" y="1025235"/>
            <a:ext cx="1241884" cy="423446"/>
          </a:xfrm>
        </p:spPr>
        <p:txBody>
          <a:bodyPr/>
          <a:lstStyle/>
          <a:p>
            <a:r>
              <a:rPr lang="hu-HU" sz="2400" b="1" u="sng" dirty="0">
                <a:solidFill>
                  <a:schemeClr val="accent1">
                    <a:lumMod val="75000"/>
                  </a:schemeClr>
                </a:solidFill>
              </a:rPr>
              <a:t>Item list</a:t>
            </a:r>
            <a:endParaRPr lang="en-US" sz="2400" b="1" u="sng" dirty="0">
              <a:solidFill>
                <a:schemeClr val="accent1">
                  <a:lumMod val="75000"/>
                </a:schemeClr>
              </a:solidFill>
            </a:endParaRPr>
          </a:p>
        </p:txBody>
      </p:sp>
      <p:sp>
        <p:nvSpPr>
          <p:cNvPr id="7" name="TextBox 6">
            <a:extLst>
              <a:ext uri="{FF2B5EF4-FFF2-40B4-BE49-F238E27FC236}">
                <a16:creationId xmlns:a16="http://schemas.microsoft.com/office/drawing/2014/main" id="{A0F796F2-B6C8-1375-4F6D-87BBF5F140AE}"/>
              </a:ext>
            </a:extLst>
          </p:cNvPr>
          <p:cNvSpPr txBox="1"/>
          <p:nvPr/>
        </p:nvSpPr>
        <p:spPr>
          <a:xfrm>
            <a:off x="392349" y="1291664"/>
            <a:ext cx="2841151" cy="2585323"/>
          </a:xfrm>
          <a:prstGeom prst="rect">
            <a:avLst/>
          </a:prstGeom>
          <a:noFill/>
        </p:spPr>
        <p:txBody>
          <a:bodyPr wrap="square" rtlCol="0">
            <a:spAutoFit/>
          </a:bodyPr>
          <a:lstStyle/>
          <a:p>
            <a:pPr algn="just"/>
            <a:r>
              <a:rPr lang="en-US" dirty="0">
                <a:solidFill>
                  <a:srgbClr val="457B9D"/>
                </a:solidFill>
              </a:rPr>
              <a:t>The Item List page displays cards for all the items our warehouse can store. It includes sorting buttons to organize items by weight or name. There’s also a dropdown menu that lets users categorize items by material.</a:t>
            </a:r>
          </a:p>
        </p:txBody>
      </p:sp>
      <p:cxnSp>
        <p:nvCxnSpPr>
          <p:cNvPr id="4" name="Straight Connector 3">
            <a:extLst>
              <a:ext uri="{FF2B5EF4-FFF2-40B4-BE49-F238E27FC236}">
                <a16:creationId xmlns:a16="http://schemas.microsoft.com/office/drawing/2014/main" id="{FEC7F090-007E-47B1-95DE-97D0CC5573DC}"/>
              </a:ext>
            </a:extLst>
          </p:cNvPr>
          <p:cNvCxnSpPr>
            <a:cxnSpLocks/>
          </p:cNvCxnSpPr>
          <p:nvPr/>
        </p:nvCxnSpPr>
        <p:spPr>
          <a:xfrm flipV="1">
            <a:off x="392349" y="951345"/>
            <a:ext cx="0" cy="2925642"/>
          </a:xfrm>
          <a:prstGeom prst="line">
            <a:avLst/>
          </a:prstGeom>
          <a:ln cap="rnd">
            <a:solidFill>
              <a:srgbClr val="457B9D"/>
            </a:solidFill>
          </a:ln>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F22356BA-F49C-1A41-DD8D-4C829482E41F}"/>
              </a:ext>
            </a:extLst>
          </p:cNvPr>
          <p:cNvCxnSpPr>
            <a:cxnSpLocks/>
          </p:cNvCxnSpPr>
          <p:nvPr/>
        </p:nvCxnSpPr>
        <p:spPr>
          <a:xfrm flipH="1">
            <a:off x="392349" y="3879368"/>
            <a:ext cx="1962924" cy="0"/>
          </a:xfrm>
          <a:prstGeom prst="line">
            <a:avLst/>
          </a:prstGeom>
          <a:ln cap="rnd">
            <a:solidFill>
              <a:srgbClr val="457B9D"/>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E37196FC-5B9F-BECC-A586-A1E9519DE108}"/>
              </a:ext>
            </a:extLst>
          </p:cNvPr>
          <p:cNvCxnSpPr/>
          <p:nvPr/>
        </p:nvCxnSpPr>
        <p:spPr>
          <a:xfrm>
            <a:off x="392349" y="951345"/>
            <a:ext cx="1241884" cy="0"/>
          </a:xfrm>
          <a:prstGeom prst="line">
            <a:avLst/>
          </a:prstGeom>
          <a:ln cap="rnd">
            <a:solidFill>
              <a:srgbClr val="457B9D"/>
            </a:solidFill>
          </a:ln>
        </p:spPr>
        <p:style>
          <a:lnRef idx="2">
            <a:schemeClr val="accent1"/>
          </a:lnRef>
          <a:fillRef idx="0">
            <a:schemeClr val="accent1"/>
          </a:fillRef>
          <a:effectRef idx="1">
            <a:schemeClr val="accent1"/>
          </a:effectRef>
          <a:fontRef idx="minor">
            <a:schemeClr val="tx1"/>
          </a:fontRef>
        </p:style>
      </p:cxnSp>
      <p:sp>
        <p:nvSpPr>
          <p:cNvPr id="17" name="Oval 16">
            <a:extLst>
              <a:ext uri="{FF2B5EF4-FFF2-40B4-BE49-F238E27FC236}">
                <a16:creationId xmlns:a16="http://schemas.microsoft.com/office/drawing/2014/main" id="{6B0C280E-0365-7F00-D4C5-DFDFBCC00CFF}"/>
              </a:ext>
            </a:extLst>
          </p:cNvPr>
          <p:cNvSpPr/>
          <p:nvPr/>
        </p:nvSpPr>
        <p:spPr>
          <a:xfrm>
            <a:off x="2355273" y="3846706"/>
            <a:ext cx="60562" cy="60562"/>
          </a:xfrm>
          <a:prstGeom prst="ellipse">
            <a:avLst/>
          </a:prstGeom>
          <a:noFill/>
          <a:ln w="19050">
            <a:solidFill>
              <a:srgbClr val="457B9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5335BCC3-4069-61DA-4491-BB728F63A6DD}"/>
              </a:ext>
            </a:extLst>
          </p:cNvPr>
          <p:cNvSpPr/>
          <p:nvPr/>
        </p:nvSpPr>
        <p:spPr>
          <a:xfrm>
            <a:off x="1636614" y="921064"/>
            <a:ext cx="60562" cy="60562"/>
          </a:xfrm>
          <a:prstGeom prst="ellipse">
            <a:avLst/>
          </a:prstGeom>
          <a:noFill/>
          <a:ln w="19050">
            <a:solidFill>
              <a:srgbClr val="457B9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Connector 18">
            <a:extLst>
              <a:ext uri="{FF2B5EF4-FFF2-40B4-BE49-F238E27FC236}">
                <a16:creationId xmlns:a16="http://schemas.microsoft.com/office/drawing/2014/main" id="{19B5ABB4-01CD-13F3-0EDE-C654A771CE6B}"/>
              </a:ext>
            </a:extLst>
          </p:cNvPr>
          <p:cNvCxnSpPr>
            <a:cxnSpLocks/>
          </p:cNvCxnSpPr>
          <p:nvPr/>
        </p:nvCxnSpPr>
        <p:spPr>
          <a:xfrm rot="16200000" flipH="1">
            <a:off x="1392627" y="3932810"/>
            <a:ext cx="106976" cy="92"/>
          </a:xfrm>
          <a:prstGeom prst="line">
            <a:avLst/>
          </a:prstGeom>
          <a:ln w="19050" cap="rnd" cmpd="sng" algn="ctr">
            <a:solidFill>
              <a:srgbClr val="457B9D"/>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1" name="Straight Connector 20">
            <a:extLst>
              <a:ext uri="{FF2B5EF4-FFF2-40B4-BE49-F238E27FC236}">
                <a16:creationId xmlns:a16="http://schemas.microsoft.com/office/drawing/2014/main" id="{30860FBC-C251-497D-4B54-7F727C6B21AE}"/>
              </a:ext>
            </a:extLst>
          </p:cNvPr>
          <p:cNvCxnSpPr/>
          <p:nvPr/>
        </p:nvCxnSpPr>
        <p:spPr>
          <a:xfrm>
            <a:off x="1446069" y="3950494"/>
            <a:ext cx="0" cy="116681"/>
          </a:xfrm>
          <a:prstGeom prst="line">
            <a:avLst/>
          </a:prstGeom>
          <a:ln cap="rnd">
            <a:solidFill>
              <a:srgbClr val="457B9D"/>
            </a:solidFill>
          </a:ln>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BFA203B5-B881-98FC-41FC-14214C78D763}"/>
              </a:ext>
            </a:extLst>
          </p:cNvPr>
          <p:cNvCxnSpPr>
            <a:cxnSpLocks/>
          </p:cNvCxnSpPr>
          <p:nvPr/>
        </p:nvCxnSpPr>
        <p:spPr>
          <a:xfrm>
            <a:off x="1446069" y="4067175"/>
            <a:ext cx="1880412" cy="0"/>
          </a:xfrm>
          <a:prstGeom prst="line">
            <a:avLst/>
          </a:prstGeom>
          <a:ln cap="rnd">
            <a:solidFill>
              <a:srgbClr val="457B9D"/>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C79C7B16-FB64-516B-4D44-187CC018CB6B}"/>
              </a:ext>
            </a:extLst>
          </p:cNvPr>
          <p:cNvCxnSpPr>
            <a:cxnSpLocks/>
          </p:cNvCxnSpPr>
          <p:nvPr/>
        </p:nvCxnSpPr>
        <p:spPr>
          <a:xfrm flipH="1">
            <a:off x="3356762" y="3504205"/>
            <a:ext cx="193478" cy="0"/>
          </a:xfrm>
          <a:prstGeom prst="line">
            <a:avLst/>
          </a:prstGeom>
          <a:ln cap="rnd">
            <a:solidFill>
              <a:srgbClr val="457B9D"/>
            </a:solidFill>
          </a:ln>
        </p:spPr>
        <p:style>
          <a:lnRef idx="2">
            <a:schemeClr val="accent1"/>
          </a:lnRef>
          <a:fillRef idx="0">
            <a:schemeClr val="accent1"/>
          </a:fillRef>
          <a:effectRef idx="1">
            <a:schemeClr val="accent1"/>
          </a:effectRef>
          <a:fontRef idx="minor">
            <a:schemeClr val="tx1"/>
          </a:fontRef>
        </p:style>
      </p:cxnSp>
      <p:sp>
        <p:nvSpPr>
          <p:cNvPr id="26" name="Oval 25">
            <a:extLst>
              <a:ext uri="{FF2B5EF4-FFF2-40B4-BE49-F238E27FC236}">
                <a16:creationId xmlns:a16="http://schemas.microsoft.com/office/drawing/2014/main" id="{E08203AC-1E55-533F-073F-FE307AEB88F7}"/>
              </a:ext>
            </a:extLst>
          </p:cNvPr>
          <p:cNvSpPr/>
          <p:nvPr/>
        </p:nvSpPr>
        <p:spPr>
          <a:xfrm>
            <a:off x="3296200" y="3476305"/>
            <a:ext cx="60562" cy="60562"/>
          </a:xfrm>
          <a:prstGeom prst="ellipse">
            <a:avLst/>
          </a:prstGeom>
          <a:noFill/>
          <a:ln w="19050">
            <a:solidFill>
              <a:srgbClr val="457B9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Connector 27">
            <a:extLst>
              <a:ext uri="{FF2B5EF4-FFF2-40B4-BE49-F238E27FC236}">
                <a16:creationId xmlns:a16="http://schemas.microsoft.com/office/drawing/2014/main" id="{DBE2F804-A64D-5B8F-BD87-901C18FB97C5}"/>
              </a:ext>
            </a:extLst>
          </p:cNvPr>
          <p:cNvCxnSpPr>
            <a:stCxn id="26" idx="4"/>
          </p:cNvCxnSpPr>
          <p:nvPr/>
        </p:nvCxnSpPr>
        <p:spPr>
          <a:xfrm>
            <a:off x="3326481" y="3536867"/>
            <a:ext cx="0" cy="530308"/>
          </a:xfrm>
          <a:prstGeom prst="line">
            <a:avLst/>
          </a:prstGeom>
          <a:ln cap="rnd">
            <a:solidFill>
              <a:srgbClr val="457B9D"/>
            </a:solidFill>
          </a:ln>
        </p:spPr>
        <p:style>
          <a:lnRef idx="2">
            <a:schemeClr val="accent1"/>
          </a:lnRef>
          <a:fillRef idx="0">
            <a:schemeClr val="accent1"/>
          </a:fillRef>
          <a:effectRef idx="1">
            <a:schemeClr val="accent1"/>
          </a:effectRef>
          <a:fontRef idx="minor">
            <a:schemeClr val="tx1"/>
          </a:fontRef>
        </p:style>
      </p:cxnSp>
      <p:pic>
        <p:nvPicPr>
          <p:cNvPr id="10" name="Picture 9">
            <a:extLst>
              <a:ext uri="{FF2B5EF4-FFF2-40B4-BE49-F238E27FC236}">
                <a16:creationId xmlns:a16="http://schemas.microsoft.com/office/drawing/2014/main" id="{6CC4591B-D0B6-900E-AA3B-B121465A9FDC}"/>
              </a:ext>
            </a:extLst>
          </p:cNvPr>
          <p:cNvPicPr>
            <a:picLocks noChangeAspect="1"/>
          </p:cNvPicPr>
          <p:nvPr/>
        </p:nvPicPr>
        <p:blipFill>
          <a:blip r:embed="rId3"/>
          <a:stretch>
            <a:fillRect/>
          </a:stretch>
        </p:blipFill>
        <p:spPr>
          <a:xfrm>
            <a:off x="3571780" y="554413"/>
            <a:ext cx="8165955" cy="5889386"/>
          </a:xfrm>
          <a:prstGeom prst="rect">
            <a:avLst/>
          </a:prstGeom>
          <a:ln w="19050">
            <a:solidFill>
              <a:srgbClr val="457B9D"/>
            </a:solidFill>
          </a:ln>
        </p:spPr>
      </p:pic>
    </p:spTree>
    <p:extLst>
      <p:ext uri="{BB962C8B-B14F-4D97-AF65-F5344CB8AC3E}">
        <p14:creationId xmlns:p14="http://schemas.microsoft.com/office/powerpoint/2010/main" val="1477361385"/>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 presetClass="entr" presetSubtype="0" fill="hold" nodeType="withEffect">
                                  <p:stCondLst>
                                    <p:cond delay="0"/>
                                  </p:stCondLst>
                                  <p:iterate type="lt">
                                    <p:tmAbs val="10"/>
                                  </p:iterate>
                                  <p:childTnLst>
                                    <p:set>
                                      <p:cBhvr>
                                        <p:cTn id="9"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1FAEE"/>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62990C6-CF1B-A099-0C7B-BE718C041C4F}"/>
              </a:ext>
            </a:extLst>
          </p:cNvPr>
          <p:cNvSpPr>
            <a:spLocks noGrp="1"/>
          </p:cNvSpPr>
          <p:nvPr>
            <p:ph type="ctrTitle"/>
          </p:nvPr>
        </p:nvSpPr>
        <p:spPr>
          <a:xfrm>
            <a:off x="1668842" y="894849"/>
            <a:ext cx="1850599" cy="562089"/>
          </a:xfrm>
        </p:spPr>
        <p:txBody>
          <a:bodyPr/>
          <a:lstStyle/>
          <a:p>
            <a:r>
              <a:rPr lang="hu-HU" sz="2400" b="1" u="sng" dirty="0">
                <a:solidFill>
                  <a:schemeClr val="accent1">
                    <a:lumMod val="75000"/>
                  </a:schemeClr>
                </a:solidFill>
              </a:rPr>
              <a:t>Admin panel</a:t>
            </a:r>
            <a:endParaRPr lang="en-US" sz="2400" b="1" u="sng" dirty="0">
              <a:solidFill>
                <a:schemeClr val="accent1">
                  <a:lumMod val="75000"/>
                </a:schemeClr>
              </a:solidFill>
            </a:endParaRPr>
          </a:p>
        </p:txBody>
      </p:sp>
      <p:sp>
        <p:nvSpPr>
          <p:cNvPr id="7" name="TextBox 6">
            <a:extLst>
              <a:ext uri="{FF2B5EF4-FFF2-40B4-BE49-F238E27FC236}">
                <a16:creationId xmlns:a16="http://schemas.microsoft.com/office/drawing/2014/main" id="{9DB2C21E-E2D4-4F64-7ED9-FCA88F99153C}"/>
              </a:ext>
            </a:extLst>
          </p:cNvPr>
          <p:cNvSpPr txBox="1"/>
          <p:nvPr/>
        </p:nvSpPr>
        <p:spPr>
          <a:xfrm>
            <a:off x="1639600" y="1325419"/>
            <a:ext cx="2740280" cy="2308324"/>
          </a:xfrm>
          <a:prstGeom prst="rect">
            <a:avLst/>
          </a:prstGeom>
          <a:noFill/>
        </p:spPr>
        <p:txBody>
          <a:bodyPr wrap="square" rtlCol="0">
            <a:spAutoFit/>
          </a:bodyPr>
          <a:lstStyle/>
          <a:p>
            <a:r>
              <a:rPr lang="en-US" dirty="0">
                <a:solidFill>
                  <a:srgbClr val="457B9D"/>
                </a:solidFill>
              </a:rPr>
              <a:t>This panel is a popup window that holds all the admin functions for easier management. From here, admins can register users, add storage, create items, and more.</a:t>
            </a:r>
          </a:p>
        </p:txBody>
      </p:sp>
      <p:cxnSp>
        <p:nvCxnSpPr>
          <p:cNvPr id="4" name="Straight Connector 3">
            <a:extLst>
              <a:ext uri="{FF2B5EF4-FFF2-40B4-BE49-F238E27FC236}">
                <a16:creationId xmlns:a16="http://schemas.microsoft.com/office/drawing/2014/main" id="{0CDC75C5-4137-5202-B29A-59C7A954E652}"/>
              </a:ext>
            </a:extLst>
          </p:cNvPr>
          <p:cNvCxnSpPr>
            <a:cxnSpLocks/>
          </p:cNvCxnSpPr>
          <p:nvPr/>
        </p:nvCxnSpPr>
        <p:spPr>
          <a:xfrm flipV="1">
            <a:off x="1639600" y="979055"/>
            <a:ext cx="0" cy="2654688"/>
          </a:xfrm>
          <a:prstGeom prst="line">
            <a:avLst/>
          </a:prstGeom>
          <a:ln cap="rnd">
            <a:solidFill>
              <a:srgbClr val="457B9D"/>
            </a:solidFill>
          </a:ln>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DE4429AA-367A-6B63-6317-2E1AA28F62E5}"/>
              </a:ext>
            </a:extLst>
          </p:cNvPr>
          <p:cNvCxnSpPr>
            <a:cxnSpLocks/>
          </p:cNvCxnSpPr>
          <p:nvPr/>
        </p:nvCxnSpPr>
        <p:spPr>
          <a:xfrm>
            <a:off x="1639600" y="3633743"/>
            <a:ext cx="1879841" cy="0"/>
          </a:xfrm>
          <a:prstGeom prst="line">
            <a:avLst/>
          </a:prstGeom>
          <a:ln cap="rnd">
            <a:solidFill>
              <a:srgbClr val="457B9D"/>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B1A8B6F3-D111-B9F8-BEBA-C4F2C1707B6C}"/>
              </a:ext>
            </a:extLst>
          </p:cNvPr>
          <p:cNvCxnSpPr/>
          <p:nvPr/>
        </p:nvCxnSpPr>
        <p:spPr>
          <a:xfrm>
            <a:off x="1639600" y="979055"/>
            <a:ext cx="1101002" cy="0"/>
          </a:xfrm>
          <a:prstGeom prst="line">
            <a:avLst/>
          </a:prstGeom>
          <a:ln cap="rnd">
            <a:solidFill>
              <a:srgbClr val="457B9D"/>
            </a:solidFill>
          </a:ln>
        </p:spPr>
        <p:style>
          <a:lnRef idx="2">
            <a:schemeClr val="accent1"/>
          </a:lnRef>
          <a:fillRef idx="0">
            <a:schemeClr val="accent1"/>
          </a:fillRef>
          <a:effectRef idx="1">
            <a:schemeClr val="accent1"/>
          </a:effectRef>
          <a:fontRef idx="minor">
            <a:schemeClr val="tx1"/>
          </a:fontRef>
        </p:style>
      </p:cxnSp>
      <p:sp>
        <p:nvSpPr>
          <p:cNvPr id="14" name="Oval 13">
            <a:extLst>
              <a:ext uri="{FF2B5EF4-FFF2-40B4-BE49-F238E27FC236}">
                <a16:creationId xmlns:a16="http://schemas.microsoft.com/office/drawing/2014/main" id="{2B15763E-2E79-4015-101C-24EA69DF3D5D}"/>
              </a:ext>
            </a:extLst>
          </p:cNvPr>
          <p:cNvSpPr/>
          <p:nvPr/>
        </p:nvSpPr>
        <p:spPr>
          <a:xfrm>
            <a:off x="2740602" y="948774"/>
            <a:ext cx="60562" cy="60562"/>
          </a:xfrm>
          <a:prstGeom prst="ellipse">
            <a:avLst/>
          </a:prstGeom>
          <a:noFill/>
          <a:ln w="19050">
            <a:solidFill>
              <a:srgbClr val="457B9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037C30E8-D715-AC34-DD67-40B52F57CCDE}"/>
              </a:ext>
            </a:extLst>
          </p:cNvPr>
          <p:cNvSpPr/>
          <p:nvPr/>
        </p:nvSpPr>
        <p:spPr>
          <a:xfrm>
            <a:off x="3519441" y="3603463"/>
            <a:ext cx="60562" cy="60562"/>
          </a:xfrm>
          <a:prstGeom prst="ellipse">
            <a:avLst/>
          </a:prstGeom>
          <a:noFill/>
          <a:ln w="19050">
            <a:solidFill>
              <a:srgbClr val="457B9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5">
            <a:extLst>
              <a:ext uri="{FF2B5EF4-FFF2-40B4-BE49-F238E27FC236}">
                <a16:creationId xmlns:a16="http://schemas.microsoft.com/office/drawing/2014/main" id="{DAD9BD71-8124-1956-E871-D4DAB55E2D17}"/>
              </a:ext>
            </a:extLst>
          </p:cNvPr>
          <p:cNvCxnSpPr>
            <a:cxnSpLocks/>
          </p:cNvCxnSpPr>
          <p:nvPr/>
        </p:nvCxnSpPr>
        <p:spPr>
          <a:xfrm flipH="1">
            <a:off x="1531050" y="2401860"/>
            <a:ext cx="106976" cy="92"/>
          </a:xfrm>
          <a:prstGeom prst="line">
            <a:avLst/>
          </a:prstGeom>
          <a:ln w="19050" cap="rnd" cmpd="sng" algn="ctr">
            <a:solidFill>
              <a:srgbClr val="457B9D"/>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8" name="Straight Connector 17">
            <a:extLst>
              <a:ext uri="{FF2B5EF4-FFF2-40B4-BE49-F238E27FC236}">
                <a16:creationId xmlns:a16="http://schemas.microsoft.com/office/drawing/2014/main" id="{17CB0640-C67B-14B2-4DD2-83AF6ABB444D}"/>
              </a:ext>
            </a:extLst>
          </p:cNvPr>
          <p:cNvCxnSpPr>
            <a:cxnSpLocks/>
          </p:cNvCxnSpPr>
          <p:nvPr/>
        </p:nvCxnSpPr>
        <p:spPr>
          <a:xfrm flipH="1">
            <a:off x="1447800" y="2401860"/>
            <a:ext cx="111825" cy="0"/>
          </a:xfrm>
          <a:prstGeom prst="line">
            <a:avLst/>
          </a:prstGeom>
          <a:ln cap="rnd">
            <a:solidFill>
              <a:srgbClr val="457B9D"/>
            </a:solidFill>
          </a:ln>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5BCA50F3-51C8-5DA5-E281-C6F8A7C3DD40}"/>
              </a:ext>
            </a:extLst>
          </p:cNvPr>
          <p:cNvCxnSpPr>
            <a:cxnSpLocks/>
          </p:cNvCxnSpPr>
          <p:nvPr/>
        </p:nvCxnSpPr>
        <p:spPr>
          <a:xfrm>
            <a:off x="1447800" y="2401860"/>
            <a:ext cx="0" cy="1722465"/>
          </a:xfrm>
          <a:prstGeom prst="line">
            <a:avLst/>
          </a:prstGeom>
          <a:ln cap="rnd">
            <a:solidFill>
              <a:srgbClr val="457B9D"/>
            </a:solidFill>
          </a:ln>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7DA4AD24-B4CC-0537-CC9A-994354E6E8F4}"/>
              </a:ext>
            </a:extLst>
          </p:cNvPr>
          <p:cNvCxnSpPr>
            <a:cxnSpLocks/>
            <a:endCxn id="26" idx="2"/>
          </p:cNvCxnSpPr>
          <p:nvPr/>
        </p:nvCxnSpPr>
        <p:spPr>
          <a:xfrm flipV="1">
            <a:off x="1447800" y="4124325"/>
            <a:ext cx="2944524" cy="3175"/>
          </a:xfrm>
          <a:prstGeom prst="line">
            <a:avLst/>
          </a:prstGeom>
          <a:ln cap="rnd">
            <a:solidFill>
              <a:srgbClr val="457B9D"/>
            </a:solidFill>
          </a:ln>
        </p:spPr>
        <p:style>
          <a:lnRef idx="2">
            <a:schemeClr val="accent1"/>
          </a:lnRef>
          <a:fillRef idx="0">
            <a:schemeClr val="accent1"/>
          </a:fillRef>
          <a:effectRef idx="1">
            <a:schemeClr val="accent1"/>
          </a:effectRef>
          <a:fontRef idx="minor">
            <a:schemeClr val="tx1"/>
          </a:fontRef>
        </p:style>
      </p:cxnSp>
      <p:sp>
        <p:nvSpPr>
          <p:cNvPr id="26" name="Oval 25">
            <a:extLst>
              <a:ext uri="{FF2B5EF4-FFF2-40B4-BE49-F238E27FC236}">
                <a16:creationId xmlns:a16="http://schemas.microsoft.com/office/drawing/2014/main" id="{6BBCBC42-711D-E97A-A94F-8AF0C1F00298}"/>
              </a:ext>
            </a:extLst>
          </p:cNvPr>
          <p:cNvSpPr/>
          <p:nvPr/>
        </p:nvSpPr>
        <p:spPr>
          <a:xfrm>
            <a:off x="4392324" y="4094044"/>
            <a:ext cx="60562" cy="60562"/>
          </a:xfrm>
          <a:prstGeom prst="ellipse">
            <a:avLst/>
          </a:prstGeom>
          <a:noFill/>
          <a:ln w="19050">
            <a:solidFill>
              <a:srgbClr val="457B9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Straight Connector 30">
            <a:extLst>
              <a:ext uri="{FF2B5EF4-FFF2-40B4-BE49-F238E27FC236}">
                <a16:creationId xmlns:a16="http://schemas.microsoft.com/office/drawing/2014/main" id="{E06AAF7B-8A49-3374-D9AB-36896E5FF359}"/>
              </a:ext>
            </a:extLst>
          </p:cNvPr>
          <p:cNvCxnSpPr>
            <a:stCxn id="26" idx="6"/>
          </p:cNvCxnSpPr>
          <p:nvPr/>
        </p:nvCxnSpPr>
        <p:spPr>
          <a:xfrm>
            <a:off x="4452886" y="4124325"/>
            <a:ext cx="192274" cy="0"/>
          </a:xfrm>
          <a:prstGeom prst="line">
            <a:avLst/>
          </a:prstGeom>
          <a:ln cap="rnd">
            <a:solidFill>
              <a:srgbClr val="457B9D"/>
            </a:solidFill>
          </a:ln>
        </p:spPr>
        <p:style>
          <a:lnRef idx="2">
            <a:schemeClr val="accent1"/>
          </a:lnRef>
          <a:fillRef idx="0">
            <a:schemeClr val="accent1"/>
          </a:fillRef>
          <a:effectRef idx="1">
            <a:schemeClr val="accent1"/>
          </a:effectRef>
          <a:fontRef idx="minor">
            <a:schemeClr val="tx1"/>
          </a:fontRef>
        </p:style>
      </p:cxnSp>
      <p:pic>
        <p:nvPicPr>
          <p:cNvPr id="10" name="Picture 9">
            <a:extLst>
              <a:ext uri="{FF2B5EF4-FFF2-40B4-BE49-F238E27FC236}">
                <a16:creationId xmlns:a16="http://schemas.microsoft.com/office/drawing/2014/main" id="{E9156478-915D-82FC-3441-38B1C4DCA753}"/>
              </a:ext>
            </a:extLst>
          </p:cNvPr>
          <p:cNvPicPr>
            <a:picLocks noChangeAspect="1"/>
          </p:cNvPicPr>
          <p:nvPr/>
        </p:nvPicPr>
        <p:blipFill>
          <a:blip r:embed="rId2"/>
          <a:stretch>
            <a:fillRect/>
          </a:stretch>
        </p:blipFill>
        <p:spPr>
          <a:xfrm>
            <a:off x="4652175" y="406022"/>
            <a:ext cx="5655737" cy="6123505"/>
          </a:xfrm>
          <a:prstGeom prst="rect">
            <a:avLst/>
          </a:prstGeom>
          <a:ln w="19050">
            <a:solidFill>
              <a:srgbClr val="457B9D"/>
            </a:solidFill>
          </a:ln>
        </p:spPr>
      </p:pic>
    </p:spTree>
    <p:extLst>
      <p:ext uri="{BB962C8B-B14F-4D97-AF65-F5344CB8AC3E}">
        <p14:creationId xmlns:p14="http://schemas.microsoft.com/office/powerpoint/2010/main" val="2001988683"/>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 presetClass="entr" presetSubtype="0" fill="hold" nodeType="withEffect">
                                  <p:stCondLst>
                                    <p:cond delay="0"/>
                                  </p:stCondLst>
                                  <p:iterate type="lt">
                                    <p:tmAbs val="10"/>
                                  </p:iterate>
                                  <p:childTnLst>
                                    <p:set>
                                      <p:cBhvr>
                                        <p:cTn id="9"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1FAEE"/>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BF9BAB3-D3DD-AED7-58E9-66DFD417776B}"/>
              </a:ext>
            </a:extLst>
          </p:cNvPr>
          <p:cNvSpPr>
            <a:spLocks noGrp="1"/>
          </p:cNvSpPr>
          <p:nvPr>
            <p:ph type="ctrTitle"/>
          </p:nvPr>
        </p:nvSpPr>
        <p:spPr>
          <a:xfrm>
            <a:off x="1577860" y="823519"/>
            <a:ext cx="2901186" cy="487600"/>
          </a:xfrm>
        </p:spPr>
        <p:txBody>
          <a:bodyPr/>
          <a:lstStyle/>
          <a:p>
            <a:r>
              <a:rPr lang="hu-HU" sz="2400" b="1" u="sng" dirty="0" err="1">
                <a:solidFill>
                  <a:schemeClr val="accent1">
                    <a:lumMod val="75000"/>
                  </a:schemeClr>
                </a:solidFill>
              </a:rPr>
              <a:t>Pallet</a:t>
            </a:r>
            <a:r>
              <a:rPr lang="hu-HU" sz="2400" b="1" u="sng" dirty="0">
                <a:solidFill>
                  <a:schemeClr val="accent1">
                    <a:lumMod val="75000"/>
                  </a:schemeClr>
                </a:solidFill>
              </a:rPr>
              <a:t> management</a:t>
            </a:r>
            <a:endParaRPr lang="en-US" sz="2400" b="1" u="sng" dirty="0">
              <a:solidFill>
                <a:schemeClr val="accent1">
                  <a:lumMod val="75000"/>
                </a:schemeClr>
              </a:solidFill>
            </a:endParaRPr>
          </a:p>
        </p:txBody>
      </p:sp>
      <p:sp>
        <p:nvSpPr>
          <p:cNvPr id="9" name="TextBox 8">
            <a:extLst>
              <a:ext uri="{FF2B5EF4-FFF2-40B4-BE49-F238E27FC236}">
                <a16:creationId xmlns:a16="http://schemas.microsoft.com/office/drawing/2014/main" id="{6CC2D0BF-1496-00A9-005B-823DA1DF0911}"/>
              </a:ext>
            </a:extLst>
          </p:cNvPr>
          <p:cNvSpPr txBox="1"/>
          <p:nvPr/>
        </p:nvSpPr>
        <p:spPr>
          <a:xfrm>
            <a:off x="1577859" y="1311119"/>
            <a:ext cx="2988735" cy="2585323"/>
          </a:xfrm>
          <a:prstGeom prst="rect">
            <a:avLst/>
          </a:prstGeom>
          <a:noFill/>
        </p:spPr>
        <p:txBody>
          <a:bodyPr wrap="square" rtlCol="0">
            <a:spAutoFit/>
          </a:bodyPr>
          <a:lstStyle/>
          <a:p>
            <a:r>
              <a:rPr lang="en-US" dirty="0">
                <a:solidFill>
                  <a:srgbClr val="457B9D"/>
                </a:solidFill>
              </a:rPr>
              <a:t>Pallets will be assigned to shelves by submitting their SKU codes. This way, all data can be transferred to the pallet based on its SKU. The menus for adding and deleting pallets make it easy to locate and manage the items you want to work with.</a:t>
            </a:r>
          </a:p>
        </p:txBody>
      </p:sp>
      <p:cxnSp>
        <p:nvCxnSpPr>
          <p:cNvPr id="4" name="Straight Connector 3">
            <a:extLst>
              <a:ext uri="{FF2B5EF4-FFF2-40B4-BE49-F238E27FC236}">
                <a16:creationId xmlns:a16="http://schemas.microsoft.com/office/drawing/2014/main" id="{96306A4E-5782-1BD8-8738-360B0E2790FF}"/>
              </a:ext>
            </a:extLst>
          </p:cNvPr>
          <p:cNvCxnSpPr>
            <a:cxnSpLocks/>
          </p:cNvCxnSpPr>
          <p:nvPr/>
        </p:nvCxnSpPr>
        <p:spPr>
          <a:xfrm flipV="1">
            <a:off x="1577859" y="823519"/>
            <a:ext cx="0" cy="3072923"/>
          </a:xfrm>
          <a:prstGeom prst="line">
            <a:avLst/>
          </a:prstGeom>
          <a:ln cap="rnd">
            <a:solidFill>
              <a:srgbClr val="457B9D"/>
            </a:solidFill>
          </a:ln>
        </p:spPr>
        <p:style>
          <a:lnRef idx="2">
            <a:schemeClr val="accent1"/>
          </a:lnRef>
          <a:fillRef idx="0">
            <a:schemeClr val="accent1"/>
          </a:fillRef>
          <a:effectRef idx="1">
            <a:schemeClr val="accent1"/>
          </a:effectRef>
          <a:fontRef idx="minor">
            <a:schemeClr val="tx1"/>
          </a:fontRef>
        </p:style>
      </p:cxnSp>
      <p:cxnSp>
        <p:nvCxnSpPr>
          <p:cNvPr id="7" name="Straight Connector 6">
            <a:extLst>
              <a:ext uri="{FF2B5EF4-FFF2-40B4-BE49-F238E27FC236}">
                <a16:creationId xmlns:a16="http://schemas.microsoft.com/office/drawing/2014/main" id="{433EFF79-7507-562E-9996-7FB646FD951E}"/>
              </a:ext>
            </a:extLst>
          </p:cNvPr>
          <p:cNvCxnSpPr>
            <a:cxnSpLocks/>
          </p:cNvCxnSpPr>
          <p:nvPr/>
        </p:nvCxnSpPr>
        <p:spPr>
          <a:xfrm>
            <a:off x="1577859" y="3896442"/>
            <a:ext cx="2033558" cy="0"/>
          </a:xfrm>
          <a:prstGeom prst="line">
            <a:avLst/>
          </a:prstGeom>
          <a:ln cap="rnd">
            <a:solidFill>
              <a:srgbClr val="457B9D"/>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7DDA0DE1-1AAE-9101-9991-4286A32CEF72}"/>
              </a:ext>
            </a:extLst>
          </p:cNvPr>
          <p:cNvCxnSpPr>
            <a:cxnSpLocks/>
          </p:cNvCxnSpPr>
          <p:nvPr/>
        </p:nvCxnSpPr>
        <p:spPr>
          <a:xfrm>
            <a:off x="1577859" y="823519"/>
            <a:ext cx="1285990" cy="0"/>
          </a:xfrm>
          <a:prstGeom prst="line">
            <a:avLst/>
          </a:prstGeom>
          <a:ln cap="rnd">
            <a:solidFill>
              <a:srgbClr val="457B9D"/>
            </a:solidFill>
          </a:ln>
        </p:spPr>
        <p:style>
          <a:lnRef idx="2">
            <a:schemeClr val="accent1"/>
          </a:lnRef>
          <a:fillRef idx="0">
            <a:schemeClr val="accent1"/>
          </a:fillRef>
          <a:effectRef idx="1">
            <a:schemeClr val="accent1"/>
          </a:effectRef>
          <a:fontRef idx="minor">
            <a:schemeClr val="tx1"/>
          </a:fontRef>
        </p:style>
      </p:cxnSp>
      <p:sp>
        <p:nvSpPr>
          <p:cNvPr id="13" name="Oval 12">
            <a:extLst>
              <a:ext uri="{FF2B5EF4-FFF2-40B4-BE49-F238E27FC236}">
                <a16:creationId xmlns:a16="http://schemas.microsoft.com/office/drawing/2014/main" id="{2B050510-F6CC-B6E9-98A6-B9C1329A6D17}"/>
              </a:ext>
            </a:extLst>
          </p:cNvPr>
          <p:cNvSpPr/>
          <p:nvPr/>
        </p:nvSpPr>
        <p:spPr>
          <a:xfrm>
            <a:off x="2877342" y="793238"/>
            <a:ext cx="60562" cy="60562"/>
          </a:xfrm>
          <a:prstGeom prst="ellipse">
            <a:avLst/>
          </a:prstGeom>
          <a:noFill/>
          <a:ln w="19050">
            <a:solidFill>
              <a:srgbClr val="457B9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753A4806-C7B3-79EE-CBC2-E7C870F95878}"/>
              </a:ext>
            </a:extLst>
          </p:cNvPr>
          <p:cNvSpPr/>
          <p:nvPr/>
        </p:nvSpPr>
        <p:spPr>
          <a:xfrm>
            <a:off x="3611417" y="3866161"/>
            <a:ext cx="60562" cy="60562"/>
          </a:xfrm>
          <a:prstGeom prst="ellipse">
            <a:avLst/>
          </a:prstGeom>
          <a:noFill/>
          <a:ln w="19050">
            <a:solidFill>
              <a:srgbClr val="457B9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5">
            <a:extLst>
              <a:ext uri="{FF2B5EF4-FFF2-40B4-BE49-F238E27FC236}">
                <a16:creationId xmlns:a16="http://schemas.microsoft.com/office/drawing/2014/main" id="{9552D7DA-9606-A435-2211-F997E31432D4}"/>
              </a:ext>
            </a:extLst>
          </p:cNvPr>
          <p:cNvCxnSpPr>
            <a:cxnSpLocks/>
          </p:cNvCxnSpPr>
          <p:nvPr/>
        </p:nvCxnSpPr>
        <p:spPr>
          <a:xfrm rot="16200000" flipH="1">
            <a:off x="2578057" y="3950885"/>
            <a:ext cx="106976" cy="92"/>
          </a:xfrm>
          <a:prstGeom prst="line">
            <a:avLst/>
          </a:prstGeom>
          <a:ln w="19050" cap="rnd" cmpd="sng" algn="ctr">
            <a:solidFill>
              <a:srgbClr val="457B9D"/>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8" name="Straight Connector 17">
            <a:extLst>
              <a:ext uri="{FF2B5EF4-FFF2-40B4-BE49-F238E27FC236}">
                <a16:creationId xmlns:a16="http://schemas.microsoft.com/office/drawing/2014/main" id="{CEBA6BA6-8F78-8A5F-12EF-961BCF7FFA10}"/>
              </a:ext>
            </a:extLst>
          </p:cNvPr>
          <p:cNvCxnSpPr>
            <a:cxnSpLocks/>
          </p:cNvCxnSpPr>
          <p:nvPr/>
        </p:nvCxnSpPr>
        <p:spPr>
          <a:xfrm>
            <a:off x="2631499" y="3971082"/>
            <a:ext cx="0" cy="249287"/>
          </a:xfrm>
          <a:prstGeom prst="line">
            <a:avLst/>
          </a:prstGeom>
          <a:ln cap="rnd">
            <a:solidFill>
              <a:srgbClr val="457B9D"/>
            </a:solidFill>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BA19B233-53BB-A53A-97DA-8155533B88ED}"/>
              </a:ext>
            </a:extLst>
          </p:cNvPr>
          <p:cNvCxnSpPr>
            <a:cxnSpLocks/>
            <a:endCxn id="23" idx="2"/>
          </p:cNvCxnSpPr>
          <p:nvPr/>
        </p:nvCxnSpPr>
        <p:spPr>
          <a:xfrm>
            <a:off x="2631499" y="4222750"/>
            <a:ext cx="1959848" cy="794"/>
          </a:xfrm>
          <a:prstGeom prst="line">
            <a:avLst/>
          </a:prstGeom>
          <a:ln cap="rnd">
            <a:solidFill>
              <a:srgbClr val="457B9D"/>
            </a:solidFill>
          </a:ln>
        </p:spPr>
        <p:style>
          <a:lnRef idx="2">
            <a:schemeClr val="accent1"/>
          </a:lnRef>
          <a:fillRef idx="0">
            <a:schemeClr val="accent1"/>
          </a:fillRef>
          <a:effectRef idx="1">
            <a:schemeClr val="accent1"/>
          </a:effectRef>
          <a:fontRef idx="minor">
            <a:schemeClr val="tx1"/>
          </a:fontRef>
        </p:style>
      </p:cxnSp>
      <p:sp>
        <p:nvSpPr>
          <p:cNvPr id="23" name="Oval 22">
            <a:extLst>
              <a:ext uri="{FF2B5EF4-FFF2-40B4-BE49-F238E27FC236}">
                <a16:creationId xmlns:a16="http://schemas.microsoft.com/office/drawing/2014/main" id="{E82A9592-14D2-3E6A-6284-0B0D7052B6AB}"/>
              </a:ext>
            </a:extLst>
          </p:cNvPr>
          <p:cNvSpPr/>
          <p:nvPr/>
        </p:nvSpPr>
        <p:spPr>
          <a:xfrm>
            <a:off x="4591347" y="4193263"/>
            <a:ext cx="60562" cy="60562"/>
          </a:xfrm>
          <a:prstGeom prst="ellipse">
            <a:avLst/>
          </a:prstGeom>
          <a:noFill/>
          <a:ln w="19050">
            <a:solidFill>
              <a:srgbClr val="457B9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Connector 27">
            <a:extLst>
              <a:ext uri="{FF2B5EF4-FFF2-40B4-BE49-F238E27FC236}">
                <a16:creationId xmlns:a16="http://schemas.microsoft.com/office/drawing/2014/main" id="{7778FC98-F2CB-4DB4-27F4-6B6C11BC845E}"/>
              </a:ext>
            </a:extLst>
          </p:cNvPr>
          <p:cNvCxnSpPr>
            <a:cxnSpLocks/>
          </p:cNvCxnSpPr>
          <p:nvPr/>
        </p:nvCxnSpPr>
        <p:spPr>
          <a:xfrm>
            <a:off x="4651909" y="4222750"/>
            <a:ext cx="172864" cy="0"/>
          </a:xfrm>
          <a:prstGeom prst="line">
            <a:avLst/>
          </a:prstGeom>
          <a:ln>
            <a:solidFill>
              <a:srgbClr val="457B9D"/>
            </a:solidFill>
          </a:ln>
        </p:spPr>
        <p:style>
          <a:lnRef idx="2">
            <a:schemeClr val="accent1"/>
          </a:lnRef>
          <a:fillRef idx="0">
            <a:schemeClr val="accent1"/>
          </a:fillRef>
          <a:effectRef idx="1">
            <a:schemeClr val="accent1"/>
          </a:effectRef>
          <a:fontRef idx="minor">
            <a:schemeClr val="tx1"/>
          </a:fontRef>
        </p:style>
      </p:cxnSp>
      <p:pic>
        <p:nvPicPr>
          <p:cNvPr id="5" name="Picture 4">
            <a:extLst>
              <a:ext uri="{FF2B5EF4-FFF2-40B4-BE49-F238E27FC236}">
                <a16:creationId xmlns:a16="http://schemas.microsoft.com/office/drawing/2014/main" id="{E0585C24-07E0-122A-5E1A-CD200C5F655C}"/>
              </a:ext>
            </a:extLst>
          </p:cNvPr>
          <p:cNvPicPr>
            <a:picLocks noChangeAspect="1"/>
          </p:cNvPicPr>
          <p:nvPr/>
        </p:nvPicPr>
        <p:blipFill>
          <a:blip r:embed="rId2"/>
          <a:stretch>
            <a:fillRect/>
          </a:stretch>
        </p:blipFill>
        <p:spPr>
          <a:xfrm>
            <a:off x="4823696" y="203087"/>
            <a:ext cx="5646280" cy="6451826"/>
          </a:xfrm>
          <a:prstGeom prst="rect">
            <a:avLst/>
          </a:prstGeom>
          <a:ln w="19050">
            <a:solidFill>
              <a:srgbClr val="457B9D"/>
            </a:solidFill>
          </a:ln>
        </p:spPr>
      </p:pic>
    </p:spTree>
    <p:extLst>
      <p:ext uri="{BB962C8B-B14F-4D97-AF65-F5344CB8AC3E}">
        <p14:creationId xmlns:p14="http://schemas.microsoft.com/office/powerpoint/2010/main" val="2238231137"/>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 presetClass="entr" presetSubtype="0" fill="hold" nodeType="withEffect">
                                  <p:stCondLst>
                                    <p:cond delay="0"/>
                                  </p:stCondLst>
                                  <p:iterate type="lt">
                                    <p:tmAbs val="10"/>
                                  </p:iterate>
                                  <p:childTnLst>
                                    <p:set>
                                      <p:cBhvr>
                                        <p:cTn id="9" dur="1" fill="hold">
                                          <p:stCondLst>
                                            <p:cond delay="0"/>
                                          </p:stCondLst>
                                        </p:cTn>
                                        <p:tgtEl>
                                          <p:spTgt spid="9">
                                            <p:txEl>
                                              <p:pRg st="0" end="0"/>
                                            </p:txEl>
                                          </p:spTgt>
                                        </p:tgtEl>
                                        <p:attrNameLst>
                                          <p:attrName>style.visibility</p:attrName>
                                        </p:attrNameLst>
                                      </p:cBhvr>
                                      <p:to>
                                        <p:strVal val="visible"/>
                                      </p:to>
                                    </p:set>
                                  </p:childTnLst>
                                </p:cTn>
                              </p:par>
                              <p:par>
                                <p:cTn id="10" presetID="16" presetClass="entr" presetSubtype="37"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arn(outVertical)">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1FAEE"/>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6C9DCE4-67C9-AB55-53D4-868D5283D3A8}"/>
              </a:ext>
            </a:extLst>
          </p:cNvPr>
          <p:cNvSpPr>
            <a:spLocks noGrp="1"/>
          </p:cNvSpPr>
          <p:nvPr>
            <p:ph type="ctrTitle"/>
          </p:nvPr>
        </p:nvSpPr>
        <p:spPr>
          <a:xfrm>
            <a:off x="450207" y="999990"/>
            <a:ext cx="1014019" cy="501349"/>
          </a:xfrm>
        </p:spPr>
        <p:txBody>
          <a:bodyPr/>
          <a:lstStyle/>
          <a:p>
            <a:r>
              <a:rPr lang="hu-HU" sz="2400" b="1" u="sng" dirty="0">
                <a:solidFill>
                  <a:schemeClr val="accent1">
                    <a:lumMod val="75000"/>
                  </a:schemeClr>
                </a:solidFill>
              </a:rPr>
              <a:t>Forms</a:t>
            </a:r>
            <a:endParaRPr lang="en-US" sz="2400" b="1" u="sng" dirty="0">
              <a:solidFill>
                <a:schemeClr val="accent1">
                  <a:lumMod val="75000"/>
                </a:schemeClr>
              </a:solidFill>
            </a:endParaRPr>
          </a:p>
        </p:txBody>
      </p:sp>
      <p:sp>
        <p:nvSpPr>
          <p:cNvPr id="7" name="TextBox 6">
            <a:extLst>
              <a:ext uri="{FF2B5EF4-FFF2-40B4-BE49-F238E27FC236}">
                <a16:creationId xmlns:a16="http://schemas.microsoft.com/office/drawing/2014/main" id="{85CF1A52-227D-EA82-6AB8-446267B1CBA0}"/>
              </a:ext>
            </a:extLst>
          </p:cNvPr>
          <p:cNvSpPr txBox="1"/>
          <p:nvPr/>
        </p:nvSpPr>
        <p:spPr>
          <a:xfrm>
            <a:off x="450207" y="1358130"/>
            <a:ext cx="2655651" cy="2585323"/>
          </a:xfrm>
          <a:prstGeom prst="rect">
            <a:avLst/>
          </a:prstGeom>
          <a:noFill/>
        </p:spPr>
        <p:txBody>
          <a:bodyPr wrap="square" rtlCol="0">
            <a:spAutoFit/>
          </a:bodyPr>
          <a:lstStyle/>
          <a:p>
            <a:pPr algn="just"/>
            <a:r>
              <a:rPr lang="en-US" dirty="0">
                <a:solidFill>
                  <a:srgbClr val="457B9D"/>
                </a:solidFill>
              </a:rPr>
              <a:t>We use reactive forms to handle errors effectively and improve user-friendliness.</a:t>
            </a:r>
            <a:r>
              <a:rPr lang="hu-HU" dirty="0">
                <a:solidFill>
                  <a:srgbClr val="457B9D"/>
                </a:solidFill>
              </a:rPr>
              <a:t> It </a:t>
            </a:r>
            <a:r>
              <a:rPr lang="hu-HU" dirty="0" err="1">
                <a:solidFill>
                  <a:srgbClr val="457B9D"/>
                </a:solidFill>
              </a:rPr>
              <a:t>improves</a:t>
            </a:r>
            <a:r>
              <a:rPr lang="hu-HU" dirty="0">
                <a:solidFill>
                  <a:srgbClr val="457B9D"/>
                </a:solidFill>
              </a:rPr>
              <a:t> </a:t>
            </a:r>
            <a:r>
              <a:rPr lang="hu-HU" dirty="0" err="1">
                <a:solidFill>
                  <a:srgbClr val="457B9D"/>
                </a:solidFill>
              </a:rPr>
              <a:t>testability</a:t>
            </a:r>
            <a:r>
              <a:rPr lang="hu-HU" dirty="0">
                <a:solidFill>
                  <a:srgbClr val="457B9D"/>
                </a:solidFill>
              </a:rPr>
              <a:t> </a:t>
            </a:r>
            <a:r>
              <a:rPr lang="hu-HU" dirty="0" err="1">
                <a:solidFill>
                  <a:srgbClr val="457B9D"/>
                </a:solidFill>
              </a:rPr>
              <a:t>it</a:t>
            </a:r>
            <a:r>
              <a:rPr lang="hu-HU" dirty="0">
                <a:solidFill>
                  <a:srgbClr val="457B9D"/>
                </a:solidFill>
              </a:rPr>
              <a:t> enchances </a:t>
            </a:r>
            <a:r>
              <a:rPr lang="hu-HU" dirty="0" err="1">
                <a:solidFill>
                  <a:srgbClr val="457B9D"/>
                </a:solidFill>
              </a:rPr>
              <a:t>controll</a:t>
            </a:r>
            <a:r>
              <a:rPr lang="hu-HU" dirty="0">
                <a:solidFill>
                  <a:srgbClr val="457B9D"/>
                </a:solidFill>
              </a:rPr>
              <a:t>, </a:t>
            </a:r>
            <a:r>
              <a:rPr lang="hu-HU" dirty="0" err="1">
                <a:solidFill>
                  <a:srgbClr val="457B9D"/>
                </a:solidFill>
              </a:rPr>
              <a:t>but</a:t>
            </a:r>
            <a:r>
              <a:rPr lang="hu-HU" dirty="0">
                <a:solidFill>
                  <a:srgbClr val="457B9D"/>
                </a:solidFill>
              </a:rPr>
              <a:t> </a:t>
            </a:r>
            <a:r>
              <a:rPr lang="hu-HU" dirty="0" err="1">
                <a:solidFill>
                  <a:srgbClr val="457B9D"/>
                </a:solidFill>
              </a:rPr>
              <a:t>it</a:t>
            </a:r>
            <a:r>
              <a:rPr lang="hu-HU" dirty="0">
                <a:solidFill>
                  <a:srgbClr val="457B9D"/>
                </a:solidFill>
              </a:rPr>
              <a:t> </a:t>
            </a:r>
            <a:r>
              <a:rPr lang="hu-HU" dirty="0" err="1">
                <a:solidFill>
                  <a:srgbClr val="457B9D"/>
                </a:solidFill>
              </a:rPr>
              <a:t>can</a:t>
            </a:r>
            <a:r>
              <a:rPr lang="hu-HU" dirty="0">
                <a:solidFill>
                  <a:srgbClr val="457B9D"/>
                </a:solidFill>
              </a:rPr>
              <a:t> be an </a:t>
            </a:r>
            <a:r>
              <a:rPr lang="hu-HU" dirty="0" err="1">
                <a:solidFill>
                  <a:srgbClr val="457B9D"/>
                </a:solidFill>
              </a:rPr>
              <a:t>overkill</a:t>
            </a:r>
            <a:r>
              <a:rPr lang="hu-HU" dirty="0">
                <a:solidFill>
                  <a:srgbClr val="457B9D"/>
                </a:solidFill>
              </a:rPr>
              <a:t> </a:t>
            </a:r>
            <a:r>
              <a:rPr lang="hu-HU" dirty="0" err="1">
                <a:solidFill>
                  <a:srgbClr val="457B9D"/>
                </a:solidFill>
              </a:rPr>
              <a:t>for</a:t>
            </a:r>
            <a:r>
              <a:rPr lang="hu-HU" dirty="0">
                <a:solidFill>
                  <a:srgbClr val="457B9D"/>
                </a:solidFill>
              </a:rPr>
              <a:t> smaller </a:t>
            </a:r>
            <a:r>
              <a:rPr lang="hu-HU" dirty="0" err="1">
                <a:solidFill>
                  <a:srgbClr val="457B9D"/>
                </a:solidFill>
              </a:rPr>
              <a:t>forms</a:t>
            </a:r>
            <a:r>
              <a:rPr lang="hu-HU" dirty="0">
                <a:solidFill>
                  <a:srgbClr val="457B9D"/>
                </a:solidFill>
              </a:rPr>
              <a:t> </a:t>
            </a:r>
            <a:r>
              <a:rPr lang="hu-HU" dirty="0" err="1">
                <a:solidFill>
                  <a:srgbClr val="457B9D"/>
                </a:solidFill>
              </a:rPr>
              <a:t>since</a:t>
            </a:r>
            <a:r>
              <a:rPr lang="hu-HU" dirty="0">
                <a:solidFill>
                  <a:srgbClr val="457B9D"/>
                </a:solidFill>
              </a:rPr>
              <a:t> </a:t>
            </a:r>
            <a:r>
              <a:rPr lang="hu-HU" dirty="0" err="1">
                <a:solidFill>
                  <a:srgbClr val="457B9D"/>
                </a:solidFill>
              </a:rPr>
              <a:t>it</a:t>
            </a:r>
            <a:r>
              <a:rPr lang="hu-HU" dirty="0">
                <a:solidFill>
                  <a:srgbClr val="457B9D"/>
                </a:solidFill>
              </a:rPr>
              <a:t> is less </a:t>
            </a:r>
            <a:r>
              <a:rPr lang="hu-HU" dirty="0" err="1">
                <a:solidFill>
                  <a:srgbClr val="457B9D"/>
                </a:solidFill>
              </a:rPr>
              <a:t>declarative</a:t>
            </a:r>
            <a:r>
              <a:rPr lang="hu-HU" dirty="0">
                <a:solidFill>
                  <a:srgbClr val="457B9D"/>
                </a:solidFill>
              </a:rPr>
              <a:t>.</a:t>
            </a:r>
          </a:p>
        </p:txBody>
      </p:sp>
      <p:cxnSp>
        <p:nvCxnSpPr>
          <p:cNvPr id="4" name="Straight Connector 3">
            <a:extLst>
              <a:ext uri="{FF2B5EF4-FFF2-40B4-BE49-F238E27FC236}">
                <a16:creationId xmlns:a16="http://schemas.microsoft.com/office/drawing/2014/main" id="{5C081AF6-77B4-E3A5-0765-2713E9FD4783}"/>
              </a:ext>
            </a:extLst>
          </p:cNvPr>
          <p:cNvCxnSpPr>
            <a:cxnSpLocks/>
          </p:cNvCxnSpPr>
          <p:nvPr/>
        </p:nvCxnSpPr>
        <p:spPr>
          <a:xfrm flipV="1">
            <a:off x="450207" y="999990"/>
            <a:ext cx="0" cy="2943463"/>
          </a:xfrm>
          <a:prstGeom prst="line">
            <a:avLst/>
          </a:prstGeom>
          <a:ln cap="rnd">
            <a:solidFill>
              <a:srgbClr val="457B9D"/>
            </a:solidFill>
          </a:ln>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E840294E-A699-2989-C698-C6D6542B07BB}"/>
              </a:ext>
            </a:extLst>
          </p:cNvPr>
          <p:cNvCxnSpPr>
            <a:cxnSpLocks/>
            <a:endCxn id="7" idx="2"/>
          </p:cNvCxnSpPr>
          <p:nvPr/>
        </p:nvCxnSpPr>
        <p:spPr>
          <a:xfrm>
            <a:off x="450207" y="3943453"/>
            <a:ext cx="1327826" cy="0"/>
          </a:xfrm>
          <a:prstGeom prst="line">
            <a:avLst/>
          </a:prstGeom>
          <a:ln cap="rnd">
            <a:solidFill>
              <a:srgbClr val="457B9D"/>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0FEB5F49-377B-291B-F7FF-925CEA4D2FF6}"/>
              </a:ext>
            </a:extLst>
          </p:cNvPr>
          <p:cNvCxnSpPr>
            <a:cxnSpLocks/>
            <a:endCxn id="15" idx="2"/>
          </p:cNvCxnSpPr>
          <p:nvPr/>
        </p:nvCxnSpPr>
        <p:spPr>
          <a:xfrm>
            <a:off x="450207" y="999990"/>
            <a:ext cx="1821972" cy="0"/>
          </a:xfrm>
          <a:prstGeom prst="line">
            <a:avLst/>
          </a:prstGeom>
          <a:ln cap="rnd">
            <a:solidFill>
              <a:srgbClr val="457B9D"/>
            </a:solidFill>
          </a:ln>
        </p:spPr>
        <p:style>
          <a:lnRef idx="2">
            <a:schemeClr val="accent1"/>
          </a:lnRef>
          <a:fillRef idx="0">
            <a:schemeClr val="accent1"/>
          </a:fillRef>
          <a:effectRef idx="1">
            <a:schemeClr val="accent1"/>
          </a:effectRef>
          <a:fontRef idx="minor">
            <a:schemeClr val="tx1"/>
          </a:fontRef>
        </p:style>
      </p:cxnSp>
      <p:sp>
        <p:nvSpPr>
          <p:cNvPr id="14" name="Oval 13">
            <a:extLst>
              <a:ext uri="{FF2B5EF4-FFF2-40B4-BE49-F238E27FC236}">
                <a16:creationId xmlns:a16="http://schemas.microsoft.com/office/drawing/2014/main" id="{1C1FE5CB-8132-80F6-B6FB-5900AE040B86}"/>
              </a:ext>
            </a:extLst>
          </p:cNvPr>
          <p:cNvSpPr/>
          <p:nvPr/>
        </p:nvSpPr>
        <p:spPr>
          <a:xfrm>
            <a:off x="1778032" y="3913172"/>
            <a:ext cx="60562" cy="60562"/>
          </a:xfrm>
          <a:prstGeom prst="ellipse">
            <a:avLst/>
          </a:prstGeom>
          <a:noFill/>
          <a:ln w="19050">
            <a:solidFill>
              <a:srgbClr val="457B9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D6C4299A-82EF-C12F-0AEF-A657DF608EB9}"/>
              </a:ext>
            </a:extLst>
          </p:cNvPr>
          <p:cNvSpPr/>
          <p:nvPr/>
        </p:nvSpPr>
        <p:spPr>
          <a:xfrm>
            <a:off x="2272179" y="969709"/>
            <a:ext cx="60562" cy="60562"/>
          </a:xfrm>
          <a:prstGeom prst="ellipse">
            <a:avLst/>
          </a:prstGeom>
          <a:noFill/>
          <a:ln w="19050">
            <a:solidFill>
              <a:srgbClr val="457B9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8AF4DA5C-BF96-AF6D-81EF-04EACECF065B}"/>
              </a:ext>
            </a:extLst>
          </p:cNvPr>
          <p:cNvCxnSpPr>
            <a:cxnSpLocks/>
          </p:cNvCxnSpPr>
          <p:nvPr/>
        </p:nvCxnSpPr>
        <p:spPr>
          <a:xfrm rot="5400000" flipH="1" flipV="1">
            <a:off x="1926697" y="942806"/>
            <a:ext cx="106976" cy="92"/>
          </a:xfrm>
          <a:prstGeom prst="line">
            <a:avLst/>
          </a:prstGeom>
          <a:ln w="19050" cap="rnd" cmpd="sng" algn="ctr">
            <a:solidFill>
              <a:srgbClr val="457B9D"/>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0" name="Straight Connector 19">
            <a:extLst>
              <a:ext uri="{FF2B5EF4-FFF2-40B4-BE49-F238E27FC236}">
                <a16:creationId xmlns:a16="http://schemas.microsoft.com/office/drawing/2014/main" id="{A63C11A8-A4BA-6430-1656-823173D47DE0}"/>
              </a:ext>
            </a:extLst>
          </p:cNvPr>
          <p:cNvCxnSpPr/>
          <p:nvPr/>
        </p:nvCxnSpPr>
        <p:spPr>
          <a:xfrm flipV="1">
            <a:off x="1980139" y="827452"/>
            <a:ext cx="0" cy="113076"/>
          </a:xfrm>
          <a:prstGeom prst="line">
            <a:avLst/>
          </a:prstGeom>
          <a:ln cap="rnd">
            <a:solidFill>
              <a:srgbClr val="457B9D"/>
            </a:solidFil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3241F466-B595-DFBA-3736-41D0B8DDBEAC}"/>
              </a:ext>
            </a:extLst>
          </p:cNvPr>
          <p:cNvCxnSpPr/>
          <p:nvPr/>
        </p:nvCxnSpPr>
        <p:spPr>
          <a:xfrm>
            <a:off x="1980139" y="827452"/>
            <a:ext cx="2539474" cy="0"/>
          </a:xfrm>
          <a:prstGeom prst="line">
            <a:avLst/>
          </a:prstGeom>
          <a:ln cap="rnd">
            <a:solidFill>
              <a:srgbClr val="457B9D"/>
            </a:solidFill>
          </a:ln>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BAEFD159-D7AE-4F64-D360-4B0F0B45F8D6}"/>
              </a:ext>
            </a:extLst>
          </p:cNvPr>
          <p:cNvCxnSpPr>
            <a:cxnSpLocks/>
          </p:cNvCxnSpPr>
          <p:nvPr/>
        </p:nvCxnSpPr>
        <p:spPr>
          <a:xfrm>
            <a:off x="4521994" y="827452"/>
            <a:ext cx="0" cy="73943"/>
          </a:xfrm>
          <a:prstGeom prst="line">
            <a:avLst/>
          </a:prstGeom>
          <a:ln cap="rnd">
            <a:solidFill>
              <a:srgbClr val="457B9D"/>
            </a:solidFill>
          </a:ln>
        </p:spPr>
        <p:style>
          <a:lnRef idx="2">
            <a:schemeClr val="accent1"/>
          </a:lnRef>
          <a:fillRef idx="0">
            <a:schemeClr val="accent1"/>
          </a:fillRef>
          <a:effectRef idx="1">
            <a:schemeClr val="accent1"/>
          </a:effectRef>
          <a:fontRef idx="minor">
            <a:schemeClr val="tx1"/>
          </a:fontRef>
        </p:style>
      </p:cxnSp>
      <p:sp>
        <p:nvSpPr>
          <p:cNvPr id="25" name="Oval 24">
            <a:extLst>
              <a:ext uri="{FF2B5EF4-FFF2-40B4-BE49-F238E27FC236}">
                <a16:creationId xmlns:a16="http://schemas.microsoft.com/office/drawing/2014/main" id="{6DE26838-B5C5-1E15-29E9-B4CB39A2AC92}"/>
              </a:ext>
            </a:extLst>
          </p:cNvPr>
          <p:cNvSpPr/>
          <p:nvPr/>
        </p:nvSpPr>
        <p:spPr>
          <a:xfrm>
            <a:off x="4491713" y="901395"/>
            <a:ext cx="60562" cy="60562"/>
          </a:xfrm>
          <a:prstGeom prst="ellipse">
            <a:avLst/>
          </a:prstGeom>
          <a:noFill/>
          <a:ln w="19050">
            <a:solidFill>
              <a:srgbClr val="457B9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Connector 26">
            <a:extLst>
              <a:ext uri="{FF2B5EF4-FFF2-40B4-BE49-F238E27FC236}">
                <a16:creationId xmlns:a16="http://schemas.microsoft.com/office/drawing/2014/main" id="{53B4E9C8-330C-D064-669B-03FEE3DC4235}"/>
              </a:ext>
            </a:extLst>
          </p:cNvPr>
          <p:cNvCxnSpPr>
            <a:cxnSpLocks/>
          </p:cNvCxnSpPr>
          <p:nvPr/>
        </p:nvCxnSpPr>
        <p:spPr>
          <a:xfrm>
            <a:off x="4521994" y="969709"/>
            <a:ext cx="0" cy="96269"/>
          </a:xfrm>
          <a:prstGeom prst="line">
            <a:avLst/>
          </a:prstGeom>
          <a:ln>
            <a:solidFill>
              <a:srgbClr val="457B9D"/>
            </a:solidFill>
          </a:ln>
        </p:spPr>
        <p:style>
          <a:lnRef idx="2">
            <a:schemeClr val="accent1"/>
          </a:lnRef>
          <a:fillRef idx="0">
            <a:schemeClr val="accent1"/>
          </a:fillRef>
          <a:effectRef idx="1">
            <a:schemeClr val="accent1"/>
          </a:effectRef>
          <a:fontRef idx="minor">
            <a:schemeClr val="tx1"/>
          </a:fontRef>
        </p:style>
      </p:cxnSp>
      <p:pic>
        <p:nvPicPr>
          <p:cNvPr id="12" name="Picture 11">
            <a:extLst>
              <a:ext uri="{FF2B5EF4-FFF2-40B4-BE49-F238E27FC236}">
                <a16:creationId xmlns:a16="http://schemas.microsoft.com/office/drawing/2014/main" id="{2658D0BF-305F-D189-B86B-B9028125B09C}"/>
              </a:ext>
            </a:extLst>
          </p:cNvPr>
          <p:cNvPicPr>
            <a:picLocks noChangeAspect="1"/>
          </p:cNvPicPr>
          <p:nvPr/>
        </p:nvPicPr>
        <p:blipFill>
          <a:blip r:embed="rId2"/>
          <a:stretch>
            <a:fillRect/>
          </a:stretch>
        </p:blipFill>
        <p:spPr>
          <a:xfrm>
            <a:off x="4193529" y="1073730"/>
            <a:ext cx="4892615" cy="4981199"/>
          </a:xfrm>
          <a:prstGeom prst="rect">
            <a:avLst/>
          </a:prstGeom>
          <a:solidFill>
            <a:srgbClr val="F1FAEE"/>
          </a:solidFill>
          <a:ln w="19050">
            <a:solidFill>
              <a:srgbClr val="457B9D"/>
            </a:solidFill>
          </a:ln>
        </p:spPr>
      </p:pic>
    </p:spTree>
    <p:extLst>
      <p:ext uri="{BB962C8B-B14F-4D97-AF65-F5344CB8AC3E}">
        <p14:creationId xmlns:p14="http://schemas.microsoft.com/office/powerpoint/2010/main" val="1896427228"/>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 presetClass="entr" presetSubtype="0" fill="hold" nodeType="withEffect">
                                  <p:stCondLst>
                                    <p:cond delay="0"/>
                                  </p:stCondLst>
                                  <p:iterate type="lt">
                                    <p:tmAbs val="10"/>
                                  </p:iterate>
                                  <p:childTnLst>
                                    <p:set>
                                      <p:cBhvr>
                                        <p:cTn id="9"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1FAEE"/>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D649ED5-CBA1-318D-AFC8-C0347AB37539}"/>
              </a:ext>
            </a:extLst>
          </p:cNvPr>
          <p:cNvSpPr>
            <a:spLocks noGrp="1"/>
          </p:cNvSpPr>
          <p:nvPr>
            <p:ph type="ctrTitle"/>
          </p:nvPr>
        </p:nvSpPr>
        <p:spPr>
          <a:xfrm>
            <a:off x="2819498" y="1054044"/>
            <a:ext cx="6553004" cy="581543"/>
          </a:xfrm>
        </p:spPr>
        <p:txBody>
          <a:bodyPr/>
          <a:lstStyle/>
          <a:p>
            <a:pPr algn="ctr"/>
            <a:r>
              <a:rPr lang="hu-HU" sz="2800" b="1" u="sng" dirty="0">
                <a:solidFill>
                  <a:schemeClr val="accent1">
                    <a:lumMod val="75000"/>
                  </a:schemeClr>
                </a:solidFill>
              </a:rPr>
              <a:t>Work logging and version controll system</a:t>
            </a:r>
            <a:endParaRPr lang="en-US" sz="2800" b="1" u="sng" dirty="0">
              <a:solidFill>
                <a:schemeClr val="accent1">
                  <a:lumMod val="75000"/>
                </a:schemeClr>
              </a:solidFill>
            </a:endParaRPr>
          </a:p>
        </p:txBody>
      </p:sp>
      <p:pic>
        <p:nvPicPr>
          <p:cNvPr id="3074" name="Picture 2" descr="Jira (software) - Wikipedia">
            <a:extLst>
              <a:ext uri="{FF2B5EF4-FFF2-40B4-BE49-F238E27FC236}">
                <a16:creationId xmlns:a16="http://schemas.microsoft.com/office/drawing/2014/main" id="{78EA8000-08C1-C4BE-1202-875208089C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92400" y="2513886"/>
            <a:ext cx="1244600" cy="52480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FC56CC51-34BB-7259-336F-259C906979ED}"/>
              </a:ext>
            </a:extLst>
          </p:cNvPr>
          <p:cNvSpPr txBox="1"/>
          <p:nvPr/>
        </p:nvSpPr>
        <p:spPr>
          <a:xfrm>
            <a:off x="1457933" y="3209638"/>
            <a:ext cx="4178300" cy="1477328"/>
          </a:xfrm>
          <a:prstGeom prst="rect">
            <a:avLst/>
          </a:prstGeom>
          <a:noFill/>
        </p:spPr>
        <p:txBody>
          <a:bodyPr wrap="square" rtlCol="0">
            <a:spAutoFit/>
          </a:bodyPr>
          <a:lstStyle/>
          <a:p>
            <a:pPr algn="just"/>
            <a:r>
              <a:rPr lang="hu-HU" dirty="0" err="1"/>
              <a:t>We</a:t>
            </a:r>
            <a:r>
              <a:rPr lang="hu-HU" dirty="0"/>
              <a:t> </a:t>
            </a:r>
            <a:r>
              <a:rPr lang="hu-HU" dirty="0" err="1"/>
              <a:t>have</a:t>
            </a:r>
            <a:r>
              <a:rPr lang="hu-HU" dirty="0"/>
              <a:t> </a:t>
            </a:r>
            <a:r>
              <a:rPr lang="hu-HU" dirty="0" err="1"/>
              <a:t>been</a:t>
            </a:r>
            <a:r>
              <a:rPr lang="hu-HU" dirty="0"/>
              <a:t> </a:t>
            </a:r>
            <a:r>
              <a:rPr lang="hu-HU" dirty="0" err="1"/>
              <a:t>using</a:t>
            </a:r>
            <a:r>
              <a:rPr lang="hu-HU" dirty="0"/>
              <a:t> </a:t>
            </a:r>
            <a:r>
              <a:rPr lang="hu-HU" dirty="0" err="1"/>
              <a:t>jira’s</a:t>
            </a:r>
            <a:r>
              <a:rPr lang="hu-HU" dirty="0"/>
              <a:t> </a:t>
            </a:r>
            <a:r>
              <a:rPr lang="hu-HU" dirty="0" err="1"/>
              <a:t>clockwork</a:t>
            </a:r>
            <a:r>
              <a:rPr lang="hu-HU" dirty="0"/>
              <a:t> </a:t>
            </a:r>
            <a:r>
              <a:rPr lang="hu-HU" dirty="0" err="1"/>
              <a:t>addon</a:t>
            </a:r>
            <a:r>
              <a:rPr lang="hu-HU" dirty="0"/>
              <a:t> </a:t>
            </a:r>
            <a:r>
              <a:rPr lang="hu-HU" dirty="0" err="1"/>
              <a:t>to</a:t>
            </a:r>
            <a:r>
              <a:rPr lang="hu-HU" dirty="0"/>
              <a:t> log </a:t>
            </a:r>
            <a:r>
              <a:rPr lang="hu-HU" dirty="0" err="1"/>
              <a:t>our</a:t>
            </a:r>
            <a:r>
              <a:rPr lang="hu-HU" dirty="0"/>
              <a:t> </a:t>
            </a:r>
            <a:r>
              <a:rPr lang="hu-HU" dirty="0" err="1"/>
              <a:t>worktime</a:t>
            </a:r>
            <a:r>
              <a:rPr lang="hu-HU" dirty="0"/>
              <a:t> </a:t>
            </a:r>
            <a:r>
              <a:rPr lang="hu-HU" dirty="0" err="1"/>
              <a:t>on</a:t>
            </a:r>
            <a:r>
              <a:rPr lang="hu-HU" dirty="0"/>
              <a:t> </a:t>
            </a:r>
            <a:r>
              <a:rPr lang="hu-HU" dirty="0" err="1"/>
              <a:t>certain</a:t>
            </a:r>
            <a:r>
              <a:rPr lang="hu-HU" dirty="0"/>
              <a:t> </a:t>
            </a:r>
            <a:r>
              <a:rPr lang="hu-HU" dirty="0" err="1"/>
              <a:t>tasks</a:t>
            </a:r>
            <a:r>
              <a:rPr lang="hu-HU" dirty="0"/>
              <a:t> </a:t>
            </a:r>
            <a:r>
              <a:rPr lang="hu-HU" dirty="0" err="1"/>
              <a:t>so</a:t>
            </a:r>
            <a:r>
              <a:rPr lang="hu-HU" dirty="0"/>
              <a:t> </a:t>
            </a:r>
            <a:r>
              <a:rPr lang="hu-HU" dirty="0" err="1"/>
              <a:t>we</a:t>
            </a:r>
            <a:r>
              <a:rPr lang="hu-HU" dirty="0"/>
              <a:t> </a:t>
            </a:r>
            <a:r>
              <a:rPr lang="hu-HU" dirty="0" err="1"/>
              <a:t>can</a:t>
            </a:r>
            <a:r>
              <a:rPr lang="hu-HU" dirty="0"/>
              <a:t> overview the </a:t>
            </a:r>
            <a:r>
              <a:rPr lang="hu-HU" dirty="0" err="1"/>
              <a:t>time</a:t>
            </a:r>
            <a:r>
              <a:rPr lang="hu-HU" dirty="0"/>
              <a:t> </a:t>
            </a:r>
            <a:r>
              <a:rPr lang="hu-HU" dirty="0" err="1"/>
              <a:t>spent</a:t>
            </a:r>
            <a:r>
              <a:rPr lang="hu-HU" dirty="0"/>
              <a:t> </a:t>
            </a:r>
            <a:r>
              <a:rPr lang="hu-HU" dirty="0" err="1"/>
              <a:t>on</a:t>
            </a:r>
            <a:r>
              <a:rPr lang="hu-HU" dirty="0"/>
              <a:t> the project and the </a:t>
            </a:r>
            <a:r>
              <a:rPr lang="hu-HU" dirty="0" err="1"/>
              <a:t>worktime</a:t>
            </a:r>
            <a:r>
              <a:rPr lang="hu-HU" dirty="0"/>
              <a:t> of the team </a:t>
            </a:r>
            <a:r>
              <a:rPr lang="hu-HU" dirty="0" err="1"/>
              <a:t>members</a:t>
            </a:r>
            <a:endParaRPr lang="en-US" dirty="0"/>
          </a:p>
        </p:txBody>
      </p:sp>
      <p:sp>
        <p:nvSpPr>
          <p:cNvPr id="6" name="TextBox 5">
            <a:extLst>
              <a:ext uri="{FF2B5EF4-FFF2-40B4-BE49-F238E27FC236}">
                <a16:creationId xmlns:a16="http://schemas.microsoft.com/office/drawing/2014/main" id="{6D199940-208D-55A4-23CE-C04857C369D6}"/>
              </a:ext>
            </a:extLst>
          </p:cNvPr>
          <p:cNvSpPr txBox="1"/>
          <p:nvPr/>
        </p:nvSpPr>
        <p:spPr>
          <a:xfrm>
            <a:off x="6931806" y="3209638"/>
            <a:ext cx="4051298" cy="1477328"/>
          </a:xfrm>
          <a:prstGeom prst="rect">
            <a:avLst/>
          </a:prstGeom>
          <a:noFill/>
        </p:spPr>
        <p:txBody>
          <a:bodyPr wrap="square" rtlCol="0">
            <a:spAutoFit/>
          </a:bodyPr>
          <a:lstStyle/>
          <a:p>
            <a:pPr algn="just"/>
            <a:r>
              <a:rPr lang="en-US" dirty="0"/>
              <a:t>For a version controller, we used GitHub to manage our project's source code, track changes, and </a:t>
            </a:r>
            <a:r>
              <a:rPr lang="hu-HU" dirty="0"/>
              <a:t>help</a:t>
            </a:r>
            <a:r>
              <a:rPr lang="en-US" dirty="0"/>
              <a:t> collaboration through pull requests and code reviews</a:t>
            </a:r>
          </a:p>
        </p:txBody>
      </p:sp>
      <p:cxnSp>
        <p:nvCxnSpPr>
          <p:cNvPr id="4" name="Straight Connector 3">
            <a:extLst>
              <a:ext uri="{FF2B5EF4-FFF2-40B4-BE49-F238E27FC236}">
                <a16:creationId xmlns:a16="http://schemas.microsoft.com/office/drawing/2014/main" id="{6B992E0A-737A-B9D9-D9AE-BEF1B1D9925B}"/>
              </a:ext>
            </a:extLst>
          </p:cNvPr>
          <p:cNvCxnSpPr>
            <a:cxnSpLocks/>
          </p:cNvCxnSpPr>
          <p:nvPr/>
        </p:nvCxnSpPr>
        <p:spPr>
          <a:xfrm>
            <a:off x="2819498" y="1635587"/>
            <a:ext cx="6553004" cy="0"/>
          </a:xfrm>
          <a:prstGeom prst="line">
            <a:avLst/>
          </a:prstGeom>
          <a:ln>
            <a:solidFill>
              <a:srgbClr val="457B9D"/>
            </a:solidFill>
          </a:ln>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17708DFB-1C3A-8884-A12E-D83F618132C1}"/>
              </a:ext>
            </a:extLst>
          </p:cNvPr>
          <p:cNvCxnSpPr>
            <a:cxnSpLocks/>
          </p:cNvCxnSpPr>
          <p:nvPr/>
        </p:nvCxnSpPr>
        <p:spPr>
          <a:xfrm rot="16200000" flipV="1">
            <a:off x="3493641" y="2389804"/>
            <a:ext cx="106976" cy="92"/>
          </a:xfrm>
          <a:prstGeom prst="line">
            <a:avLst/>
          </a:prstGeom>
          <a:ln w="19050" cap="rnd" cmpd="sng" algn="ctr">
            <a:solidFill>
              <a:srgbClr val="457B9D"/>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9" name="Oval 8">
            <a:extLst>
              <a:ext uri="{FF2B5EF4-FFF2-40B4-BE49-F238E27FC236}">
                <a16:creationId xmlns:a16="http://schemas.microsoft.com/office/drawing/2014/main" id="{87A7322C-5D60-AC8B-A69F-45F385A161F1}"/>
              </a:ext>
            </a:extLst>
          </p:cNvPr>
          <p:cNvSpPr/>
          <p:nvPr/>
        </p:nvSpPr>
        <p:spPr>
          <a:xfrm>
            <a:off x="2752467" y="1605306"/>
            <a:ext cx="60562" cy="60562"/>
          </a:xfrm>
          <a:prstGeom prst="ellipse">
            <a:avLst/>
          </a:prstGeom>
          <a:noFill/>
          <a:ln w="19050">
            <a:solidFill>
              <a:srgbClr val="457B9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6C3BDC80-3443-11A2-CF9B-12CD874D98A6}"/>
              </a:ext>
            </a:extLst>
          </p:cNvPr>
          <p:cNvSpPr/>
          <p:nvPr/>
        </p:nvSpPr>
        <p:spPr>
          <a:xfrm>
            <a:off x="9372502" y="1605306"/>
            <a:ext cx="60562" cy="60562"/>
          </a:xfrm>
          <a:prstGeom prst="ellipse">
            <a:avLst/>
          </a:prstGeom>
          <a:noFill/>
          <a:ln w="19050">
            <a:solidFill>
              <a:srgbClr val="457B9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6D910291-145C-4B21-265D-7BC28644B83A}"/>
              </a:ext>
            </a:extLst>
          </p:cNvPr>
          <p:cNvCxnSpPr>
            <a:cxnSpLocks/>
          </p:cNvCxnSpPr>
          <p:nvPr/>
        </p:nvCxnSpPr>
        <p:spPr>
          <a:xfrm>
            <a:off x="1327150" y="2444232"/>
            <a:ext cx="4368800" cy="0"/>
          </a:xfrm>
          <a:prstGeom prst="line">
            <a:avLst/>
          </a:prstGeom>
          <a:ln cap="rnd">
            <a:solidFill>
              <a:srgbClr val="457B9D"/>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EA875B32-4A77-16AA-9841-6E66A97C7078}"/>
              </a:ext>
            </a:extLst>
          </p:cNvPr>
          <p:cNvCxnSpPr>
            <a:cxnSpLocks/>
          </p:cNvCxnSpPr>
          <p:nvPr/>
        </p:nvCxnSpPr>
        <p:spPr>
          <a:xfrm>
            <a:off x="1327150" y="2444232"/>
            <a:ext cx="0" cy="1882671"/>
          </a:xfrm>
          <a:prstGeom prst="line">
            <a:avLst/>
          </a:prstGeom>
          <a:ln cap="rnd">
            <a:solidFill>
              <a:srgbClr val="457B9D"/>
            </a:solidFill>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9F2DE28C-EE5C-D316-8035-8FB79C8FC20A}"/>
              </a:ext>
            </a:extLst>
          </p:cNvPr>
          <p:cNvCxnSpPr>
            <a:cxnSpLocks/>
          </p:cNvCxnSpPr>
          <p:nvPr/>
        </p:nvCxnSpPr>
        <p:spPr>
          <a:xfrm>
            <a:off x="5695950" y="2444232"/>
            <a:ext cx="0" cy="1241648"/>
          </a:xfrm>
          <a:prstGeom prst="line">
            <a:avLst/>
          </a:prstGeom>
          <a:ln cap="rnd">
            <a:solidFill>
              <a:srgbClr val="457B9D"/>
            </a:solidFill>
          </a:ln>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63E3CEED-BDB2-47BC-CD3A-FED3A0458CBD}"/>
              </a:ext>
            </a:extLst>
          </p:cNvPr>
          <p:cNvCxnSpPr/>
          <p:nvPr/>
        </p:nvCxnSpPr>
        <p:spPr>
          <a:xfrm flipV="1">
            <a:off x="3547083" y="2198687"/>
            <a:ext cx="0" cy="171011"/>
          </a:xfrm>
          <a:prstGeom prst="line">
            <a:avLst/>
          </a:prstGeom>
          <a:ln cap="rnd">
            <a:solidFill>
              <a:srgbClr val="457B9D"/>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9979E489-F69A-9220-A710-30B1FE229D6E}"/>
              </a:ext>
            </a:extLst>
          </p:cNvPr>
          <p:cNvCxnSpPr>
            <a:cxnSpLocks/>
          </p:cNvCxnSpPr>
          <p:nvPr/>
        </p:nvCxnSpPr>
        <p:spPr>
          <a:xfrm>
            <a:off x="3547083" y="2198687"/>
            <a:ext cx="2221257" cy="0"/>
          </a:xfrm>
          <a:prstGeom prst="line">
            <a:avLst/>
          </a:prstGeom>
          <a:ln>
            <a:solidFill>
              <a:srgbClr val="457B9D"/>
            </a:solidFill>
          </a:ln>
        </p:spPr>
        <p:style>
          <a:lnRef idx="2">
            <a:schemeClr val="accent1"/>
          </a:lnRef>
          <a:fillRef idx="0">
            <a:schemeClr val="accent1"/>
          </a:fillRef>
          <a:effectRef idx="1">
            <a:schemeClr val="accent1"/>
          </a:effectRef>
          <a:fontRef idx="minor">
            <a:schemeClr val="tx1"/>
          </a:fontRef>
        </p:style>
      </p:cxnSp>
      <p:cxnSp>
        <p:nvCxnSpPr>
          <p:cNvPr id="31" name="Straight Connector 30">
            <a:extLst>
              <a:ext uri="{FF2B5EF4-FFF2-40B4-BE49-F238E27FC236}">
                <a16:creationId xmlns:a16="http://schemas.microsoft.com/office/drawing/2014/main" id="{95EFCC67-472B-E00A-01D2-156909322EA0}"/>
              </a:ext>
            </a:extLst>
          </p:cNvPr>
          <p:cNvCxnSpPr/>
          <p:nvPr/>
        </p:nvCxnSpPr>
        <p:spPr>
          <a:xfrm flipV="1">
            <a:off x="5768340" y="1805940"/>
            <a:ext cx="0" cy="392747"/>
          </a:xfrm>
          <a:prstGeom prst="line">
            <a:avLst/>
          </a:prstGeom>
          <a:ln cap="rnd">
            <a:solidFill>
              <a:srgbClr val="457B9D"/>
            </a:solidFill>
          </a:ln>
        </p:spPr>
        <p:style>
          <a:lnRef idx="2">
            <a:schemeClr val="accent1"/>
          </a:lnRef>
          <a:fillRef idx="0">
            <a:schemeClr val="accent1"/>
          </a:fillRef>
          <a:effectRef idx="1">
            <a:schemeClr val="accent1"/>
          </a:effectRef>
          <a:fontRef idx="minor">
            <a:schemeClr val="tx1"/>
          </a:fontRef>
        </p:style>
      </p:cxnSp>
      <p:sp>
        <p:nvSpPr>
          <p:cNvPr id="32" name="Oval 31">
            <a:extLst>
              <a:ext uri="{FF2B5EF4-FFF2-40B4-BE49-F238E27FC236}">
                <a16:creationId xmlns:a16="http://schemas.microsoft.com/office/drawing/2014/main" id="{8310F12C-03FB-932E-4A6A-1AC65DF56450}"/>
              </a:ext>
            </a:extLst>
          </p:cNvPr>
          <p:cNvSpPr/>
          <p:nvPr/>
        </p:nvSpPr>
        <p:spPr>
          <a:xfrm>
            <a:off x="5738059" y="1745377"/>
            <a:ext cx="60562" cy="60562"/>
          </a:xfrm>
          <a:prstGeom prst="ellipse">
            <a:avLst/>
          </a:prstGeom>
          <a:noFill/>
          <a:ln w="19050">
            <a:solidFill>
              <a:srgbClr val="457B9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4" name="Straight Connector 33">
            <a:extLst>
              <a:ext uri="{FF2B5EF4-FFF2-40B4-BE49-F238E27FC236}">
                <a16:creationId xmlns:a16="http://schemas.microsoft.com/office/drawing/2014/main" id="{338842DE-5515-934A-ACA3-D3BE9451A853}"/>
              </a:ext>
            </a:extLst>
          </p:cNvPr>
          <p:cNvCxnSpPr>
            <a:stCxn id="32" idx="0"/>
          </p:cNvCxnSpPr>
          <p:nvPr/>
        </p:nvCxnSpPr>
        <p:spPr>
          <a:xfrm flipV="1">
            <a:off x="5768340" y="1635587"/>
            <a:ext cx="0" cy="109790"/>
          </a:xfrm>
          <a:prstGeom prst="line">
            <a:avLst/>
          </a:prstGeom>
          <a:ln cap="rnd">
            <a:solidFill>
              <a:srgbClr val="457B9D"/>
            </a:solidFill>
          </a:ln>
        </p:spPr>
        <p:style>
          <a:lnRef idx="2">
            <a:schemeClr val="accent1"/>
          </a:lnRef>
          <a:fillRef idx="0">
            <a:schemeClr val="accent1"/>
          </a:fillRef>
          <a:effectRef idx="1">
            <a:schemeClr val="accent1"/>
          </a:effectRef>
          <a:fontRef idx="minor">
            <a:schemeClr val="tx1"/>
          </a:fontRef>
        </p:style>
      </p:cxnSp>
      <p:pic>
        <p:nvPicPr>
          <p:cNvPr id="1026" name="Picture 2" descr="What is GitHub.. GitHub is a platform for online… | by Sameer Hussain |  Medium">
            <a:extLst>
              <a:ext uri="{FF2B5EF4-FFF2-40B4-BE49-F238E27FC236}">
                <a16:creationId xmlns:a16="http://schemas.microsoft.com/office/drawing/2014/main" id="{CD19A899-2CDD-F531-2472-603ACAA190A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95947" y="2443338"/>
            <a:ext cx="1923015" cy="712798"/>
          </a:xfrm>
          <a:prstGeom prst="rect">
            <a:avLst/>
          </a:prstGeom>
          <a:noFill/>
          <a:extLst>
            <a:ext uri="{909E8E84-426E-40DD-AFC4-6F175D3DCCD1}">
              <a14:hiddenFill xmlns:a14="http://schemas.microsoft.com/office/drawing/2010/main">
                <a:solidFill>
                  <a:srgbClr val="FFFFFF"/>
                </a:solidFill>
              </a14:hiddenFill>
            </a:ext>
          </a:extLst>
        </p:spPr>
      </p:pic>
      <p:cxnSp>
        <p:nvCxnSpPr>
          <p:cNvPr id="37" name="Straight Connector 36">
            <a:extLst>
              <a:ext uri="{FF2B5EF4-FFF2-40B4-BE49-F238E27FC236}">
                <a16:creationId xmlns:a16="http://schemas.microsoft.com/office/drawing/2014/main" id="{A46FEEE3-CD19-0120-48FF-324F05910770}"/>
              </a:ext>
            </a:extLst>
          </p:cNvPr>
          <p:cNvCxnSpPr>
            <a:cxnSpLocks/>
          </p:cNvCxnSpPr>
          <p:nvPr/>
        </p:nvCxnSpPr>
        <p:spPr>
          <a:xfrm flipV="1">
            <a:off x="6931806" y="2443338"/>
            <a:ext cx="0" cy="1374518"/>
          </a:xfrm>
          <a:prstGeom prst="line">
            <a:avLst/>
          </a:prstGeom>
          <a:ln cap="rnd">
            <a:solidFill>
              <a:srgbClr val="457B9D"/>
            </a:solidFill>
          </a:ln>
        </p:spPr>
        <p:style>
          <a:lnRef idx="2">
            <a:schemeClr val="accent1"/>
          </a:lnRef>
          <a:fillRef idx="0">
            <a:schemeClr val="accent1"/>
          </a:fillRef>
          <a:effectRef idx="1">
            <a:schemeClr val="accent1"/>
          </a:effectRef>
          <a:fontRef idx="minor">
            <a:schemeClr val="tx1"/>
          </a:fontRef>
        </p:style>
      </p:cxnSp>
      <p:cxnSp>
        <p:nvCxnSpPr>
          <p:cNvPr id="41" name="Straight Connector 40">
            <a:extLst>
              <a:ext uri="{FF2B5EF4-FFF2-40B4-BE49-F238E27FC236}">
                <a16:creationId xmlns:a16="http://schemas.microsoft.com/office/drawing/2014/main" id="{270F63FD-B989-4BD2-49AF-0A56E8273112}"/>
              </a:ext>
            </a:extLst>
          </p:cNvPr>
          <p:cNvCxnSpPr>
            <a:cxnSpLocks/>
          </p:cNvCxnSpPr>
          <p:nvPr/>
        </p:nvCxnSpPr>
        <p:spPr>
          <a:xfrm flipV="1">
            <a:off x="10983104" y="2443338"/>
            <a:ext cx="0" cy="1987260"/>
          </a:xfrm>
          <a:prstGeom prst="line">
            <a:avLst/>
          </a:prstGeom>
          <a:ln cap="rnd">
            <a:solidFill>
              <a:srgbClr val="457B9D"/>
            </a:solidFill>
          </a:ln>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44AC5ABE-D1EE-079C-6FFC-BCEE57C8A3FF}"/>
              </a:ext>
            </a:extLst>
          </p:cNvPr>
          <p:cNvCxnSpPr/>
          <p:nvPr/>
        </p:nvCxnSpPr>
        <p:spPr>
          <a:xfrm>
            <a:off x="6931806" y="2443338"/>
            <a:ext cx="4051298" cy="0"/>
          </a:xfrm>
          <a:prstGeom prst="line">
            <a:avLst/>
          </a:prstGeom>
          <a:ln cap="rnd">
            <a:solidFill>
              <a:srgbClr val="457B9D"/>
            </a:solidFill>
          </a:ln>
        </p:spPr>
        <p:style>
          <a:lnRef idx="2">
            <a:schemeClr val="accent1"/>
          </a:lnRef>
          <a:fillRef idx="0">
            <a:schemeClr val="accent1"/>
          </a:fillRef>
          <a:effectRef idx="1">
            <a:schemeClr val="accent1"/>
          </a:effectRef>
          <a:fontRef idx="minor">
            <a:schemeClr val="tx1"/>
          </a:fontRef>
        </p:style>
      </p:cxnSp>
      <p:cxnSp>
        <p:nvCxnSpPr>
          <p:cNvPr id="53" name="Straight Connector 52">
            <a:extLst>
              <a:ext uri="{FF2B5EF4-FFF2-40B4-BE49-F238E27FC236}">
                <a16:creationId xmlns:a16="http://schemas.microsoft.com/office/drawing/2014/main" id="{B2065D7B-CBD3-44B7-3218-5E540A84BB03}"/>
              </a:ext>
            </a:extLst>
          </p:cNvPr>
          <p:cNvCxnSpPr>
            <a:cxnSpLocks/>
          </p:cNvCxnSpPr>
          <p:nvPr/>
        </p:nvCxnSpPr>
        <p:spPr>
          <a:xfrm rot="16200000" flipV="1">
            <a:off x="9101472" y="2384601"/>
            <a:ext cx="106976" cy="92"/>
          </a:xfrm>
          <a:prstGeom prst="line">
            <a:avLst/>
          </a:prstGeom>
          <a:ln w="19050" cap="rnd" cmpd="sng" algn="ctr">
            <a:solidFill>
              <a:srgbClr val="457B9D"/>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6" name="Straight Connector 55">
            <a:extLst>
              <a:ext uri="{FF2B5EF4-FFF2-40B4-BE49-F238E27FC236}">
                <a16:creationId xmlns:a16="http://schemas.microsoft.com/office/drawing/2014/main" id="{218A0D70-4EA5-ABF4-AD27-C855B2C06533}"/>
              </a:ext>
            </a:extLst>
          </p:cNvPr>
          <p:cNvCxnSpPr/>
          <p:nvPr/>
        </p:nvCxnSpPr>
        <p:spPr>
          <a:xfrm flipV="1">
            <a:off x="9154914" y="2205037"/>
            <a:ext cx="0" cy="164661"/>
          </a:xfrm>
          <a:prstGeom prst="line">
            <a:avLst/>
          </a:prstGeom>
          <a:ln cap="rnd">
            <a:solidFill>
              <a:srgbClr val="457B9D"/>
            </a:solidFill>
          </a:ln>
        </p:spPr>
        <p:style>
          <a:lnRef idx="2">
            <a:schemeClr val="accent1"/>
          </a:lnRef>
          <a:fillRef idx="0">
            <a:schemeClr val="accent1"/>
          </a:fillRef>
          <a:effectRef idx="1">
            <a:schemeClr val="accent1"/>
          </a:effectRef>
          <a:fontRef idx="minor">
            <a:schemeClr val="tx1"/>
          </a:fontRef>
        </p:style>
      </p:cxnSp>
      <p:cxnSp>
        <p:nvCxnSpPr>
          <p:cNvPr id="58" name="Straight Connector 57">
            <a:extLst>
              <a:ext uri="{FF2B5EF4-FFF2-40B4-BE49-F238E27FC236}">
                <a16:creationId xmlns:a16="http://schemas.microsoft.com/office/drawing/2014/main" id="{EDD0F480-A590-3BFC-B7DF-9F40976B1BCE}"/>
              </a:ext>
            </a:extLst>
          </p:cNvPr>
          <p:cNvCxnSpPr>
            <a:cxnSpLocks/>
          </p:cNvCxnSpPr>
          <p:nvPr/>
        </p:nvCxnSpPr>
        <p:spPr>
          <a:xfrm flipH="1">
            <a:off x="6697980" y="2198687"/>
            <a:ext cx="2453759" cy="0"/>
          </a:xfrm>
          <a:prstGeom prst="line">
            <a:avLst/>
          </a:prstGeom>
          <a:ln cap="rnd">
            <a:solidFill>
              <a:srgbClr val="457B9D"/>
            </a:solidFill>
          </a:ln>
        </p:spPr>
        <p:style>
          <a:lnRef idx="2">
            <a:schemeClr val="accent1"/>
          </a:lnRef>
          <a:fillRef idx="0">
            <a:schemeClr val="accent1"/>
          </a:fillRef>
          <a:effectRef idx="1">
            <a:schemeClr val="accent1"/>
          </a:effectRef>
          <a:fontRef idx="minor">
            <a:schemeClr val="tx1"/>
          </a:fontRef>
        </p:style>
      </p:cxnSp>
      <p:cxnSp>
        <p:nvCxnSpPr>
          <p:cNvPr id="60" name="Straight Connector 59">
            <a:extLst>
              <a:ext uri="{FF2B5EF4-FFF2-40B4-BE49-F238E27FC236}">
                <a16:creationId xmlns:a16="http://schemas.microsoft.com/office/drawing/2014/main" id="{88AB2A25-1FB2-37BD-6849-3AE55D73847C}"/>
              </a:ext>
            </a:extLst>
          </p:cNvPr>
          <p:cNvCxnSpPr>
            <a:cxnSpLocks/>
          </p:cNvCxnSpPr>
          <p:nvPr/>
        </p:nvCxnSpPr>
        <p:spPr>
          <a:xfrm flipV="1">
            <a:off x="6697980" y="1805939"/>
            <a:ext cx="0" cy="392748"/>
          </a:xfrm>
          <a:prstGeom prst="line">
            <a:avLst/>
          </a:prstGeom>
          <a:ln cap="rnd">
            <a:solidFill>
              <a:srgbClr val="457B9D"/>
            </a:solidFill>
          </a:ln>
        </p:spPr>
        <p:style>
          <a:lnRef idx="2">
            <a:schemeClr val="accent1"/>
          </a:lnRef>
          <a:fillRef idx="0">
            <a:schemeClr val="accent1"/>
          </a:fillRef>
          <a:effectRef idx="1">
            <a:schemeClr val="accent1"/>
          </a:effectRef>
          <a:fontRef idx="minor">
            <a:schemeClr val="tx1"/>
          </a:fontRef>
        </p:style>
      </p:cxnSp>
      <p:sp>
        <p:nvSpPr>
          <p:cNvPr id="61" name="Oval 60">
            <a:extLst>
              <a:ext uri="{FF2B5EF4-FFF2-40B4-BE49-F238E27FC236}">
                <a16:creationId xmlns:a16="http://schemas.microsoft.com/office/drawing/2014/main" id="{4D5190D2-1B69-B3AF-64A1-D45FCEEC2F6B}"/>
              </a:ext>
            </a:extLst>
          </p:cNvPr>
          <p:cNvSpPr/>
          <p:nvPr/>
        </p:nvSpPr>
        <p:spPr>
          <a:xfrm>
            <a:off x="6667699" y="1745377"/>
            <a:ext cx="60562" cy="60562"/>
          </a:xfrm>
          <a:prstGeom prst="ellipse">
            <a:avLst/>
          </a:prstGeom>
          <a:noFill/>
          <a:ln w="19050">
            <a:solidFill>
              <a:srgbClr val="457B9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3" name="Straight Connector 62">
            <a:extLst>
              <a:ext uri="{FF2B5EF4-FFF2-40B4-BE49-F238E27FC236}">
                <a16:creationId xmlns:a16="http://schemas.microsoft.com/office/drawing/2014/main" id="{002A3412-63FB-1800-B59D-2834882D5907}"/>
              </a:ext>
            </a:extLst>
          </p:cNvPr>
          <p:cNvCxnSpPr>
            <a:stCxn id="61" idx="0"/>
          </p:cNvCxnSpPr>
          <p:nvPr/>
        </p:nvCxnSpPr>
        <p:spPr>
          <a:xfrm flipV="1">
            <a:off x="6697980" y="1635587"/>
            <a:ext cx="0" cy="109790"/>
          </a:xfrm>
          <a:prstGeom prst="line">
            <a:avLst/>
          </a:prstGeom>
          <a:ln cap="rnd">
            <a:solidFill>
              <a:srgbClr val="457B9D"/>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75613132"/>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0"/>
                                  </p:stCondLst>
                                  <p:childTnLst>
                                    <p:set>
                                      <p:cBhvr>
                                        <p:cTn id="6" dur="1" fill="hold">
                                          <p:stCondLst>
                                            <p:cond delay="0"/>
                                          </p:stCondLst>
                                        </p:cTn>
                                        <p:tgtEl>
                                          <p:spTgt spid="3074"/>
                                        </p:tgtEl>
                                        <p:attrNameLst>
                                          <p:attrName>style.visibility</p:attrName>
                                        </p:attrNameLst>
                                      </p:cBhvr>
                                      <p:to>
                                        <p:strVal val="visible"/>
                                      </p:to>
                                    </p:set>
                                    <p:animEffect transition="in" filter="barn(outVertical)">
                                      <p:cBhvr>
                                        <p:cTn id="7" dur="500"/>
                                        <p:tgtEl>
                                          <p:spTgt spid="3074"/>
                                        </p:tgtEl>
                                      </p:cBhvr>
                                    </p:animEffect>
                                  </p:childTnLst>
                                </p:cTn>
                              </p:par>
                              <p:par>
                                <p:cTn id="8" presetID="16" presetClass="entr" presetSubtype="37" fill="hold" nodeType="withEffect">
                                  <p:stCondLst>
                                    <p:cond delay="0"/>
                                  </p:stCondLst>
                                  <p:childTnLst>
                                    <p:set>
                                      <p:cBhvr>
                                        <p:cTn id="9" dur="1" fill="hold">
                                          <p:stCondLst>
                                            <p:cond delay="0"/>
                                          </p:stCondLst>
                                        </p:cTn>
                                        <p:tgtEl>
                                          <p:spTgt spid="1026"/>
                                        </p:tgtEl>
                                        <p:attrNameLst>
                                          <p:attrName>style.visibility</p:attrName>
                                        </p:attrNameLst>
                                      </p:cBhvr>
                                      <p:to>
                                        <p:strVal val="visible"/>
                                      </p:to>
                                    </p:set>
                                    <p:animEffect transition="in" filter="barn(outVertical)">
                                      <p:cBhvr>
                                        <p:cTn id="10" dur="500"/>
                                        <p:tgtEl>
                                          <p:spTgt spid="102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par>
                                <p:cTn id="14" presetID="1" presetClass="entr" presetSubtype="0" fill="hold" grpId="0" nodeType="withEffect">
                                  <p:stCondLst>
                                    <p:cond delay="0"/>
                                  </p:stCondLst>
                                  <p:iterate type="lt">
                                    <p:tmAbs val="10"/>
                                  </p:iterate>
                                  <p:childTnLst>
                                    <p:set>
                                      <p:cBhvr>
                                        <p:cTn id="15" dur="1" fill="hold">
                                          <p:stCondLst>
                                            <p:cond delay="0"/>
                                          </p:stCondLst>
                                        </p:cTn>
                                        <p:tgtEl>
                                          <p:spTgt spid="5"/>
                                        </p:tgtEl>
                                        <p:attrNameLst>
                                          <p:attrName>style.visibility</p:attrName>
                                        </p:attrNameLst>
                                      </p:cBhvr>
                                      <p:to>
                                        <p:strVal val="visible"/>
                                      </p:to>
                                    </p:set>
                                  </p:childTnLst>
                                </p:cTn>
                              </p:par>
                              <p:par>
                                <p:cTn id="16" presetID="1" presetClass="entr" presetSubtype="0" fill="hold" grpId="0" nodeType="withEffect">
                                  <p:stCondLst>
                                    <p:cond delay="0"/>
                                  </p:stCondLst>
                                  <p:iterate type="lt">
                                    <p:tmAbs val="10"/>
                                  </p:iterate>
                                  <p:childTnLst>
                                    <p:set>
                                      <p:cBhvr>
                                        <p:cTn id="17"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1FAEE"/>
        </a:solidFill>
        <a:effectLst/>
      </p:bgPr>
    </p:bg>
    <p:spTree>
      <p:nvGrpSpPr>
        <p:cNvPr id="1" name=""/>
        <p:cNvGrpSpPr/>
        <p:nvPr/>
      </p:nvGrpSpPr>
      <p:grpSpPr>
        <a:xfrm>
          <a:off x="0" y="0"/>
          <a:ext cx="0" cy="0"/>
          <a:chOff x="0" y="0"/>
          <a:chExt cx="0" cy="0"/>
        </a:xfrm>
      </p:grpSpPr>
      <p:graphicFrame>
        <p:nvGraphicFramePr>
          <p:cNvPr id="7" name="Chart 6">
            <a:extLst>
              <a:ext uri="{FF2B5EF4-FFF2-40B4-BE49-F238E27FC236}">
                <a16:creationId xmlns:a16="http://schemas.microsoft.com/office/drawing/2014/main" id="{3B59D19D-E68C-9AF3-6B19-ED037B820CB0}"/>
              </a:ext>
            </a:extLst>
          </p:cNvPr>
          <p:cNvGraphicFramePr/>
          <p:nvPr>
            <p:extLst>
              <p:ext uri="{D42A27DB-BD31-4B8C-83A1-F6EECF244321}">
                <p14:modId xmlns:p14="http://schemas.microsoft.com/office/powerpoint/2010/main" val="567632347"/>
              </p:ext>
            </p:extLst>
          </p:nvPr>
        </p:nvGraphicFramePr>
        <p:xfrm>
          <a:off x="5334787" y="985287"/>
          <a:ext cx="6857213" cy="5217451"/>
        </p:xfrm>
        <a:graphic>
          <a:graphicData uri="http://schemas.openxmlformats.org/drawingml/2006/chart">
            <c:chart xmlns:c="http://schemas.openxmlformats.org/drawingml/2006/chart" xmlns:r="http://schemas.openxmlformats.org/officeDocument/2006/relationships" r:id="rId3"/>
          </a:graphicData>
        </a:graphic>
      </p:graphicFrame>
      <p:sp>
        <p:nvSpPr>
          <p:cNvPr id="10" name="TextBox 9">
            <a:extLst>
              <a:ext uri="{FF2B5EF4-FFF2-40B4-BE49-F238E27FC236}">
                <a16:creationId xmlns:a16="http://schemas.microsoft.com/office/drawing/2014/main" id="{9AFFF158-CC4C-E8A6-BE1E-F567E7641AF9}"/>
              </a:ext>
            </a:extLst>
          </p:cNvPr>
          <p:cNvSpPr txBox="1"/>
          <p:nvPr/>
        </p:nvSpPr>
        <p:spPr>
          <a:xfrm>
            <a:off x="955038" y="782878"/>
            <a:ext cx="1502912" cy="461665"/>
          </a:xfrm>
          <a:prstGeom prst="rect">
            <a:avLst/>
          </a:prstGeom>
          <a:noFill/>
        </p:spPr>
        <p:txBody>
          <a:bodyPr wrap="none" rtlCol="0">
            <a:spAutoFit/>
          </a:bodyPr>
          <a:lstStyle/>
          <a:p>
            <a:r>
              <a:rPr lang="hu-HU" sz="2400" b="1" u="sng" dirty="0">
                <a:solidFill>
                  <a:schemeClr val="accent1">
                    <a:lumMod val="75000"/>
                  </a:schemeClr>
                </a:solidFill>
              </a:rPr>
              <a:t>Worklogs</a:t>
            </a:r>
            <a:endParaRPr lang="en-US" sz="2400" b="1" u="sng" dirty="0">
              <a:solidFill>
                <a:schemeClr val="accent1">
                  <a:lumMod val="75000"/>
                </a:schemeClr>
              </a:solidFill>
            </a:endParaRPr>
          </a:p>
        </p:txBody>
      </p:sp>
      <p:sp>
        <p:nvSpPr>
          <p:cNvPr id="11" name="TextBox 10">
            <a:extLst>
              <a:ext uri="{FF2B5EF4-FFF2-40B4-BE49-F238E27FC236}">
                <a16:creationId xmlns:a16="http://schemas.microsoft.com/office/drawing/2014/main" id="{120B6E65-BDE2-D3B7-2F41-1921AD1B1E95}"/>
              </a:ext>
            </a:extLst>
          </p:cNvPr>
          <p:cNvSpPr txBox="1"/>
          <p:nvPr/>
        </p:nvSpPr>
        <p:spPr>
          <a:xfrm>
            <a:off x="911765" y="1124346"/>
            <a:ext cx="3835512" cy="1200329"/>
          </a:xfrm>
          <a:prstGeom prst="rect">
            <a:avLst/>
          </a:prstGeom>
          <a:noFill/>
        </p:spPr>
        <p:txBody>
          <a:bodyPr wrap="square" rtlCol="0">
            <a:spAutoFit/>
          </a:bodyPr>
          <a:lstStyle/>
          <a:p>
            <a:r>
              <a:rPr lang="en-US" dirty="0"/>
              <a:t>Our team has stayed equally consistent with the work plans we discussed, ensuring progress across all tasks.</a:t>
            </a:r>
          </a:p>
        </p:txBody>
      </p:sp>
      <p:pic>
        <p:nvPicPr>
          <p:cNvPr id="3" name="Picture 2">
            <a:extLst>
              <a:ext uri="{FF2B5EF4-FFF2-40B4-BE49-F238E27FC236}">
                <a16:creationId xmlns:a16="http://schemas.microsoft.com/office/drawing/2014/main" id="{A502966F-1377-B8D0-976F-323BFAFC7281}"/>
              </a:ext>
            </a:extLst>
          </p:cNvPr>
          <p:cNvPicPr>
            <a:picLocks noChangeAspect="1"/>
          </p:cNvPicPr>
          <p:nvPr/>
        </p:nvPicPr>
        <p:blipFill>
          <a:blip r:embed="rId4"/>
          <a:stretch>
            <a:fillRect/>
          </a:stretch>
        </p:blipFill>
        <p:spPr>
          <a:xfrm>
            <a:off x="911765" y="4298458"/>
            <a:ext cx="4399359" cy="2160848"/>
          </a:xfrm>
          <a:prstGeom prst="rect">
            <a:avLst/>
          </a:prstGeom>
          <a:ln w="19050">
            <a:solidFill>
              <a:srgbClr val="457B9D"/>
            </a:solidFill>
          </a:ln>
        </p:spPr>
      </p:pic>
      <p:cxnSp>
        <p:nvCxnSpPr>
          <p:cNvPr id="5" name="Straight Connector 4">
            <a:extLst>
              <a:ext uri="{FF2B5EF4-FFF2-40B4-BE49-F238E27FC236}">
                <a16:creationId xmlns:a16="http://schemas.microsoft.com/office/drawing/2014/main" id="{71D52C4C-6BA3-1D8D-3291-9C52A1B4D8A3}"/>
              </a:ext>
            </a:extLst>
          </p:cNvPr>
          <p:cNvCxnSpPr>
            <a:cxnSpLocks/>
          </p:cNvCxnSpPr>
          <p:nvPr/>
        </p:nvCxnSpPr>
        <p:spPr>
          <a:xfrm flipH="1">
            <a:off x="754144" y="2324675"/>
            <a:ext cx="3993133" cy="0"/>
          </a:xfrm>
          <a:prstGeom prst="line">
            <a:avLst/>
          </a:prstGeom>
          <a:ln cap="rnd">
            <a:solidFill>
              <a:srgbClr val="457B9D"/>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76B559C7-F89F-C77D-81D9-B1E31D29BCF9}"/>
              </a:ext>
            </a:extLst>
          </p:cNvPr>
          <p:cNvCxnSpPr>
            <a:cxnSpLocks/>
          </p:cNvCxnSpPr>
          <p:nvPr/>
        </p:nvCxnSpPr>
        <p:spPr>
          <a:xfrm>
            <a:off x="4747277" y="782878"/>
            <a:ext cx="0" cy="1541797"/>
          </a:xfrm>
          <a:prstGeom prst="line">
            <a:avLst/>
          </a:prstGeom>
          <a:ln cap="rnd">
            <a:solidFill>
              <a:srgbClr val="457B9D"/>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650A4594-D6C5-2D9D-4CC2-F0D3C99AF289}"/>
              </a:ext>
            </a:extLst>
          </p:cNvPr>
          <p:cNvCxnSpPr>
            <a:cxnSpLocks/>
          </p:cNvCxnSpPr>
          <p:nvPr/>
        </p:nvCxnSpPr>
        <p:spPr>
          <a:xfrm>
            <a:off x="2177592" y="782878"/>
            <a:ext cx="2569685" cy="0"/>
          </a:xfrm>
          <a:prstGeom prst="line">
            <a:avLst/>
          </a:prstGeom>
          <a:ln cap="rnd">
            <a:solidFill>
              <a:srgbClr val="457B9D"/>
            </a:solidFill>
          </a:ln>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F373DD79-8B31-81DC-C3D6-BE06F27797BE}"/>
              </a:ext>
            </a:extLst>
          </p:cNvPr>
          <p:cNvCxnSpPr>
            <a:cxnSpLocks/>
          </p:cNvCxnSpPr>
          <p:nvPr/>
        </p:nvCxnSpPr>
        <p:spPr>
          <a:xfrm>
            <a:off x="3619893" y="2324675"/>
            <a:ext cx="0" cy="1757888"/>
          </a:xfrm>
          <a:prstGeom prst="line">
            <a:avLst/>
          </a:prstGeom>
          <a:ln>
            <a:solidFill>
              <a:srgbClr val="457B9D"/>
            </a:solidFil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38423FF7-9881-1546-C6E3-ECC008D702C0}"/>
              </a:ext>
            </a:extLst>
          </p:cNvPr>
          <p:cNvCxnSpPr>
            <a:cxnSpLocks/>
          </p:cNvCxnSpPr>
          <p:nvPr/>
        </p:nvCxnSpPr>
        <p:spPr>
          <a:xfrm flipV="1">
            <a:off x="5533534" y="4082563"/>
            <a:ext cx="0" cy="2591616"/>
          </a:xfrm>
          <a:prstGeom prst="line">
            <a:avLst/>
          </a:prstGeom>
          <a:ln cap="rnd">
            <a:solidFill>
              <a:srgbClr val="457B9D"/>
            </a:solidFill>
          </a:ln>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EA3600F8-B158-1F27-540A-5D5F3A03D7F6}"/>
              </a:ext>
            </a:extLst>
          </p:cNvPr>
          <p:cNvCxnSpPr>
            <a:cxnSpLocks/>
          </p:cNvCxnSpPr>
          <p:nvPr/>
        </p:nvCxnSpPr>
        <p:spPr>
          <a:xfrm flipH="1">
            <a:off x="3619893" y="4082563"/>
            <a:ext cx="1913641" cy="0"/>
          </a:xfrm>
          <a:prstGeom prst="line">
            <a:avLst/>
          </a:prstGeom>
          <a:ln>
            <a:solidFill>
              <a:srgbClr val="457B9D"/>
            </a:solidFill>
          </a:ln>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B981D91B-42D4-344A-CF7B-CFC97C71DA9A}"/>
              </a:ext>
            </a:extLst>
          </p:cNvPr>
          <p:cNvCxnSpPr/>
          <p:nvPr/>
        </p:nvCxnSpPr>
        <p:spPr>
          <a:xfrm flipH="1">
            <a:off x="4204355" y="6674179"/>
            <a:ext cx="1329179" cy="0"/>
          </a:xfrm>
          <a:prstGeom prst="line">
            <a:avLst/>
          </a:prstGeom>
          <a:ln cap="rnd">
            <a:solidFill>
              <a:srgbClr val="457B9D"/>
            </a:solidFill>
          </a:ln>
        </p:spPr>
        <p:style>
          <a:lnRef idx="2">
            <a:schemeClr val="accent1"/>
          </a:lnRef>
          <a:fillRef idx="0">
            <a:schemeClr val="accent1"/>
          </a:fillRef>
          <a:effectRef idx="1">
            <a:schemeClr val="accent1"/>
          </a:effectRef>
          <a:fontRef idx="minor">
            <a:schemeClr val="tx1"/>
          </a:fontRef>
        </p:style>
      </p:cxnSp>
      <p:cxnSp>
        <p:nvCxnSpPr>
          <p:cNvPr id="41" name="Straight Connector 40">
            <a:extLst>
              <a:ext uri="{FF2B5EF4-FFF2-40B4-BE49-F238E27FC236}">
                <a16:creationId xmlns:a16="http://schemas.microsoft.com/office/drawing/2014/main" id="{2B6347F6-0FBA-7197-631C-4D76445D7331}"/>
              </a:ext>
            </a:extLst>
          </p:cNvPr>
          <p:cNvCxnSpPr/>
          <p:nvPr/>
        </p:nvCxnSpPr>
        <p:spPr>
          <a:xfrm>
            <a:off x="3619893" y="2768600"/>
            <a:ext cx="2285607" cy="0"/>
          </a:xfrm>
          <a:prstGeom prst="line">
            <a:avLst/>
          </a:prstGeom>
          <a:ln cap="rnd">
            <a:solidFill>
              <a:srgbClr val="E97132"/>
            </a:solidFill>
          </a:ln>
        </p:spPr>
        <p:style>
          <a:lnRef idx="2">
            <a:schemeClr val="accent1"/>
          </a:lnRef>
          <a:fillRef idx="0">
            <a:schemeClr val="accent1"/>
          </a:fillRef>
          <a:effectRef idx="1">
            <a:schemeClr val="accent1"/>
          </a:effectRef>
          <a:fontRef idx="minor">
            <a:schemeClr val="tx1"/>
          </a:fontRef>
        </p:style>
      </p:cxnSp>
      <p:cxnSp>
        <p:nvCxnSpPr>
          <p:cNvPr id="45" name="Straight Connector 44">
            <a:extLst>
              <a:ext uri="{FF2B5EF4-FFF2-40B4-BE49-F238E27FC236}">
                <a16:creationId xmlns:a16="http://schemas.microsoft.com/office/drawing/2014/main" id="{EB7D9820-3FA7-BBC1-78C5-289D78B34977}"/>
              </a:ext>
            </a:extLst>
          </p:cNvPr>
          <p:cNvCxnSpPr>
            <a:cxnSpLocks/>
          </p:cNvCxnSpPr>
          <p:nvPr/>
        </p:nvCxnSpPr>
        <p:spPr>
          <a:xfrm>
            <a:off x="3619893" y="3273917"/>
            <a:ext cx="2361807" cy="0"/>
          </a:xfrm>
          <a:prstGeom prst="line">
            <a:avLst/>
          </a:prstGeom>
          <a:ln>
            <a:solidFill>
              <a:srgbClr val="0F9ED5"/>
            </a:solidFill>
          </a:ln>
        </p:spPr>
        <p:style>
          <a:lnRef idx="2">
            <a:schemeClr val="accent1"/>
          </a:lnRef>
          <a:fillRef idx="0">
            <a:schemeClr val="accent1"/>
          </a:fillRef>
          <a:effectRef idx="1">
            <a:schemeClr val="accent1"/>
          </a:effectRef>
          <a:fontRef idx="minor">
            <a:schemeClr val="tx1"/>
          </a:fontRef>
        </p:style>
      </p:cxnSp>
      <p:cxnSp>
        <p:nvCxnSpPr>
          <p:cNvPr id="47" name="Straight Connector 46">
            <a:extLst>
              <a:ext uri="{FF2B5EF4-FFF2-40B4-BE49-F238E27FC236}">
                <a16:creationId xmlns:a16="http://schemas.microsoft.com/office/drawing/2014/main" id="{5E993F0A-1040-EAAE-9321-8F128AA0BC68}"/>
              </a:ext>
            </a:extLst>
          </p:cNvPr>
          <p:cNvCxnSpPr>
            <a:cxnSpLocks/>
          </p:cNvCxnSpPr>
          <p:nvPr/>
        </p:nvCxnSpPr>
        <p:spPr>
          <a:xfrm>
            <a:off x="3615496" y="3713192"/>
            <a:ext cx="2731964" cy="0"/>
          </a:xfrm>
          <a:prstGeom prst="line">
            <a:avLst/>
          </a:prstGeom>
          <a:ln>
            <a:solidFill>
              <a:srgbClr val="4EA72E"/>
            </a:solidFill>
          </a:ln>
        </p:spPr>
        <p:style>
          <a:lnRef idx="2">
            <a:schemeClr val="accent1"/>
          </a:lnRef>
          <a:fillRef idx="0">
            <a:schemeClr val="accent1"/>
          </a:fillRef>
          <a:effectRef idx="1">
            <a:schemeClr val="accent1"/>
          </a:effectRef>
          <a:fontRef idx="minor">
            <a:schemeClr val="tx1"/>
          </a:fontRef>
        </p:style>
      </p:cxnSp>
      <p:cxnSp>
        <p:nvCxnSpPr>
          <p:cNvPr id="49" name="Straight Connector 48">
            <a:extLst>
              <a:ext uri="{FF2B5EF4-FFF2-40B4-BE49-F238E27FC236}">
                <a16:creationId xmlns:a16="http://schemas.microsoft.com/office/drawing/2014/main" id="{44EFF949-E708-371D-A3B7-8CD1CEE6C8B7}"/>
              </a:ext>
            </a:extLst>
          </p:cNvPr>
          <p:cNvCxnSpPr/>
          <p:nvPr/>
        </p:nvCxnSpPr>
        <p:spPr>
          <a:xfrm>
            <a:off x="9654540" y="1654810"/>
            <a:ext cx="0" cy="281940"/>
          </a:xfrm>
          <a:prstGeom prst="line">
            <a:avLst/>
          </a:prstGeom>
          <a:ln cap="rnd">
            <a:solidFill>
              <a:srgbClr val="E97132"/>
            </a:solidFill>
          </a:ln>
        </p:spPr>
        <p:style>
          <a:lnRef idx="2">
            <a:schemeClr val="accent1"/>
          </a:lnRef>
          <a:fillRef idx="0">
            <a:schemeClr val="accent1"/>
          </a:fillRef>
          <a:effectRef idx="1">
            <a:schemeClr val="accent1"/>
          </a:effectRef>
          <a:fontRef idx="minor">
            <a:schemeClr val="tx1"/>
          </a:fontRef>
        </p:style>
      </p:cxnSp>
      <p:cxnSp>
        <p:nvCxnSpPr>
          <p:cNvPr id="53" name="Straight Connector 52">
            <a:extLst>
              <a:ext uri="{FF2B5EF4-FFF2-40B4-BE49-F238E27FC236}">
                <a16:creationId xmlns:a16="http://schemas.microsoft.com/office/drawing/2014/main" id="{30190BC8-C190-1275-CDE6-64D2EBAE4FF7}"/>
              </a:ext>
            </a:extLst>
          </p:cNvPr>
          <p:cNvCxnSpPr/>
          <p:nvPr/>
        </p:nvCxnSpPr>
        <p:spPr>
          <a:xfrm flipV="1">
            <a:off x="6345083" y="3189333"/>
            <a:ext cx="0" cy="522561"/>
          </a:xfrm>
          <a:prstGeom prst="line">
            <a:avLst/>
          </a:prstGeom>
          <a:ln cap="rnd">
            <a:solidFill>
              <a:srgbClr val="4EA72E"/>
            </a:solidFill>
          </a:ln>
        </p:spPr>
        <p:style>
          <a:lnRef idx="2">
            <a:schemeClr val="accent1"/>
          </a:lnRef>
          <a:fillRef idx="0">
            <a:schemeClr val="accent1"/>
          </a:fillRef>
          <a:effectRef idx="1">
            <a:schemeClr val="accent1"/>
          </a:effectRef>
          <a:fontRef idx="minor">
            <a:schemeClr val="tx1"/>
          </a:fontRef>
        </p:style>
      </p:cxnSp>
      <p:cxnSp>
        <p:nvCxnSpPr>
          <p:cNvPr id="55" name="Straight Connector 54">
            <a:extLst>
              <a:ext uri="{FF2B5EF4-FFF2-40B4-BE49-F238E27FC236}">
                <a16:creationId xmlns:a16="http://schemas.microsoft.com/office/drawing/2014/main" id="{7B068A82-69A4-4D41-64A7-C711A6CB0ADF}"/>
              </a:ext>
            </a:extLst>
          </p:cNvPr>
          <p:cNvCxnSpPr>
            <a:cxnSpLocks/>
          </p:cNvCxnSpPr>
          <p:nvPr/>
        </p:nvCxnSpPr>
        <p:spPr>
          <a:xfrm>
            <a:off x="6347935" y="3189333"/>
            <a:ext cx="407671" cy="0"/>
          </a:xfrm>
          <a:prstGeom prst="line">
            <a:avLst/>
          </a:prstGeom>
          <a:ln cap="rnd">
            <a:solidFill>
              <a:srgbClr val="4EA72E"/>
            </a:solidFill>
          </a:ln>
        </p:spPr>
        <p:style>
          <a:lnRef idx="2">
            <a:schemeClr val="accent1"/>
          </a:lnRef>
          <a:fillRef idx="0">
            <a:schemeClr val="accent1"/>
          </a:fillRef>
          <a:effectRef idx="1">
            <a:schemeClr val="accent1"/>
          </a:effectRef>
          <a:fontRef idx="minor">
            <a:schemeClr val="tx1"/>
          </a:fontRef>
        </p:style>
      </p:cxnSp>
      <p:cxnSp>
        <p:nvCxnSpPr>
          <p:cNvPr id="58" name="Straight Connector 57">
            <a:extLst>
              <a:ext uri="{FF2B5EF4-FFF2-40B4-BE49-F238E27FC236}">
                <a16:creationId xmlns:a16="http://schemas.microsoft.com/office/drawing/2014/main" id="{62872B2F-9F88-C64C-BBD7-46DD77B879BA}"/>
              </a:ext>
            </a:extLst>
          </p:cNvPr>
          <p:cNvCxnSpPr/>
          <p:nvPr/>
        </p:nvCxnSpPr>
        <p:spPr>
          <a:xfrm>
            <a:off x="5984557" y="3273917"/>
            <a:ext cx="0" cy="1915303"/>
          </a:xfrm>
          <a:prstGeom prst="line">
            <a:avLst/>
          </a:prstGeom>
          <a:ln cap="rnd">
            <a:solidFill>
              <a:srgbClr val="0F9ED5"/>
            </a:solidFill>
          </a:ln>
        </p:spPr>
        <p:style>
          <a:lnRef idx="2">
            <a:schemeClr val="accent1"/>
          </a:lnRef>
          <a:fillRef idx="0">
            <a:schemeClr val="accent1"/>
          </a:fillRef>
          <a:effectRef idx="1">
            <a:schemeClr val="accent1"/>
          </a:effectRef>
          <a:fontRef idx="minor">
            <a:schemeClr val="tx1"/>
          </a:fontRef>
        </p:style>
      </p:cxnSp>
      <p:cxnSp>
        <p:nvCxnSpPr>
          <p:cNvPr id="60" name="Straight Connector 59">
            <a:extLst>
              <a:ext uri="{FF2B5EF4-FFF2-40B4-BE49-F238E27FC236}">
                <a16:creationId xmlns:a16="http://schemas.microsoft.com/office/drawing/2014/main" id="{2ABEF8BE-7262-9904-1E87-C276B42F3036}"/>
              </a:ext>
            </a:extLst>
          </p:cNvPr>
          <p:cNvCxnSpPr/>
          <p:nvPr/>
        </p:nvCxnSpPr>
        <p:spPr>
          <a:xfrm>
            <a:off x="5984875" y="5189220"/>
            <a:ext cx="1485900" cy="0"/>
          </a:xfrm>
          <a:prstGeom prst="line">
            <a:avLst/>
          </a:prstGeom>
          <a:ln cap="rnd">
            <a:solidFill>
              <a:srgbClr val="0F9ED5"/>
            </a:solidFill>
          </a:ln>
        </p:spPr>
        <p:style>
          <a:lnRef idx="2">
            <a:schemeClr val="accent1"/>
          </a:lnRef>
          <a:fillRef idx="0">
            <a:schemeClr val="accent1"/>
          </a:fillRef>
          <a:effectRef idx="1">
            <a:schemeClr val="accent1"/>
          </a:effectRef>
          <a:fontRef idx="minor">
            <a:schemeClr val="tx1"/>
          </a:fontRef>
        </p:style>
      </p:cxnSp>
      <p:sp>
        <p:nvSpPr>
          <p:cNvPr id="61" name="Oval 60">
            <a:extLst>
              <a:ext uri="{FF2B5EF4-FFF2-40B4-BE49-F238E27FC236}">
                <a16:creationId xmlns:a16="http://schemas.microsoft.com/office/drawing/2014/main" id="{3CC53926-3599-0DF8-D3C6-B1B51C12BF91}"/>
              </a:ext>
            </a:extLst>
          </p:cNvPr>
          <p:cNvSpPr/>
          <p:nvPr/>
        </p:nvSpPr>
        <p:spPr>
          <a:xfrm>
            <a:off x="9624933" y="1936750"/>
            <a:ext cx="60562" cy="60562"/>
          </a:xfrm>
          <a:prstGeom prst="ellipse">
            <a:avLst/>
          </a:prstGeom>
          <a:noFill/>
          <a:ln w="19050">
            <a:solidFill>
              <a:srgbClr val="E9713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DC874B9D-B280-E957-DA4A-F2FCEAE6AC96}"/>
              </a:ext>
            </a:extLst>
          </p:cNvPr>
          <p:cNvSpPr/>
          <p:nvPr/>
        </p:nvSpPr>
        <p:spPr>
          <a:xfrm>
            <a:off x="7470775" y="5158939"/>
            <a:ext cx="60562" cy="60562"/>
          </a:xfrm>
          <a:prstGeom prst="ellipse">
            <a:avLst/>
          </a:prstGeom>
          <a:noFill/>
          <a:ln w="19050">
            <a:solidFill>
              <a:srgbClr val="0F9ED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4" name="Straight Connector 63">
            <a:extLst>
              <a:ext uri="{FF2B5EF4-FFF2-40B4-BE49-F238E27FC236}">
                <a16:creationId xmlns:a16="http://schemas.microsoft.com/office/drawing/2014/main" id="{F2E7B30A-391C-47A0-FF61-59C09079CECF}"/>
              </a:ext>
            </a:extLst>
          </p:cNvPr>
          <p:cNvCxnSpPr>
            <a:cxnSpLocks/>
          </p:cNvCxnSpPr>
          <p:nvPr/>
        </p:nvCxnSpPr>
        <p:spPr>
          <a:xfrm flipV="1">
            <a:off x="3621986" y="3275004"/>
            <a:ext cx="106976" cy="92"/>
          </a:xfrm>
          <a:prstGeom prst="line">
            <a:avLst/>
          </a:prstGeom>
          <a:ln w="19050" cap="rnd" cmpd="sng" algn="ctr">
            <a:solidFill>
              <a:srgbClr val="0F9ED5"/>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65" name="Straight Connector 64">
            <a:extLst>
              <a:ext uri="{FF2B5EF4-FFF2-40B4-BE49-F238E27FC236}">
                <a16:creationId xmlns:a16="http://schemas.microsoft.com/office/drawing/2014/main" id="{8ED7C106-FC74-6D69-02C5-17BBADEF3CF7}"/>
              </a:ext>
            </a:extLst>
          </p:cNvPr>
          <p:cNvCxnSpPr>
            <a:cxnSpLocks/>
          </p:cNvCxnSpPr>
          <p:nvPr/>
        </p:nvCxnSpPr>
        <p:spPr>
          <a:xfrm flipV="1">
            <a:off x="3623763" y="3715069"/>
            <a:ext cx="106976" cy="92"/>
          </a:xfrm>
          <a:prstGeom prst="line">
            <a:avLst/>
          </a:prstGeom>
          <a:ln w="19050" cap="rnd" cmpd="sng" algn="ctr">
            <a:solidFill>
              <a:srgbClr val="4EA72E"/>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66" name="Straight Connector 65">
            <a:extLst>
              <a:ext uri="{FF2B5EF4-FFF2-40B4-BE49-F238E27FC236}">
                <a16:creationId xmlns:a16="http://schemas.microsoft.com/office/drawing/2014/main" id="{3C0B206C-33A7-E6CC-3151-FB24F0C638ED}"/>
              </a:ext>
            </a:extLst>
          </p:cNvPr>
          <p:cNvCxnSpPr>
            <a:cxnSpLocks/>
          </p:cNvCxnSpPr>
          <p:nvPr/>
        </p:nvCxnSpPr>
        <p:spPr>
          <a:xfrm flipV="1">
            <a:off x="3623672" y="2767120"/>
            <a:ext cx="106976" cy="92"/>
          </a:xfrm>
          <a:prstGeom prst="line">
            <a:avLst/>
          </a:prstGeom>
          <a:ln w="19050" cap="rnd" cmpd="sng" algn="ctr">
            <a:solidFill>
              <a:srgbClr val="E9713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 name="Oval 1">
            <a:extLst>
              <a:ext uri="{FF2B5EF4-FFF2-40B4-BE49-F238E27FC236}">
                <a16:creationId xmlns:a16="http://schemas.microsoft.com/office/drawing/2014/main" id="{4DDA5E5C-9321-6763-AC2F-7011E29DBE09}"/>
              </a:ext>
            </a:extLst>
          </p:cNvPr>
          <p:cNvSpPr/>
          <p:nvPr/>
        </p:nvSpPr>
        <p:spPr>
          <a:xfrm>
            <a:off x="2116973" y="752590"/>
            <a:ext cx="60618" cy="60574"/>
          </a:xfrm>
          <a:prstGeom prst="ellipse">
            <a:avLst/>
          </a:prstGeom>
          <a:noFill/>
          <a:ln w="19050">
            <a:solidFill>
              <a:srgbClr val="457B9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indent="0" algn="l" defTabSz="914400" rtl="0" eaLnBrk="1" latinLnBrk="0" hangingPunct="1">
              <a:defRPr sz="1800" kern="1200">
                <a:solidFill>
                  <a:schemeClr val="lt1"/>
                </a:solidFill>
                <a:latin typeface="+mn-lt"/>
                <a:ea typeface="+mn-ea"/>
                <a:cs typeface="+mn-cs"/>
              </a:defRPr>
            </a:lvl1pPr>
            <a:lvl2pPr marL="457200" indent="0" algn="l" defTabSz="914400" rtl="0" eaLnBrk="1" latinLnBrk="0" hangingPunct="1">
              <a:defRPr sz="1800" kern="1200">
                <a:solidFill>
                  <a:schemeClr val="lt1"/>
                </a:solidFill>
                <a:latin typeface="+mn-lt"/>
                <a:ea typeface="+mn-ea"/>
                <a:cs typeface="+mn-cs"/>
              </a:defRPr>
            </a:lvl2pPr>
            <a:lvl3pPr marL="914400" indent="0" algn="l" defTabSz="914400" rtl="0" eaLnBrk="1" latinLnBrk="0" hangingPunct="1">
              <a:defRPr sz="1800" kern="1200">
                <a:solidFill>
                  <a:schemeClr val="lt1"/>
                </a:solidFill>
                <a:latin typeface="+mn-lt"/>
                <a:ea typeface="+mn-ea"/>
                <a:cs typeface="+mn-cs"/>
              </a:defRPr>
            </a:lvl3pPr>
            <a:lvl4pPr marL="1371600" indent="0" algn="l" defTabSz="914400" rtl="0" eaLnBrk="1" latinLnBrk="0" hangingPunct="1">
              <a:defRPr sz="1800" kern="1200">
                <a:solidFill>
                  <a:schemeClr val="lt1"/>
                </a:solidFill>
                <a:latin typeface="+mn-lt"/>
                <a:ea typeface="+mn-ea"/>
                <a:cs typeface="+mn-cs"/>
              </a:defRPr>
            </a:lvl4pPr>
            <a:lvl5pPr marL="1828800" indent="0" algn="l" defTabSz="914400" rtl="0" eaLnBrk="1" latinLnBrk="0" hangingPunct="1">
              <a:defRPr sz="1800" kern="1200">
                <a:solidFill>
                  <a:schemeClr val="lt1"/>
                </a:solidFill>
                <a:latin typeface="+mn-lt"/>
                <a:ea typeface="+mn-ea"/>
                <a:cs typeface="+mn-cs"/>
              </a:defRPr>
            </a:lvl5pPr>
            <a:lvl6pPr marL="2286000" indent="0" algn="l" defTabSz="914400" rtl="0" eaLnBrk="1" latinLnBrk="0" hangingPunct="1">
              <a:defRPr sz="1800" kern="1200">
                <a:solidFill>
                  <a:schemeClr val="lt1"/>
                </a:solidFill>
                <a:latin typeface="+mn-lt"/>
                <a:ea typeface="+mn-ea"/>
                <a:cs typeface="+mn-cs"/>
              </a:defRPr>
            </a:lvl6pPr>
            <a:lvl7pPr marL="2743200" indent="0" algn="l" defTabSz="914400" rtl="0" eaLnBrk="1" latinLnBrk="0" hangingPunct="1">
              <a:defRPr sz="1800" kern="1200">
                <a:solidFill>
                  <a:schemeClr val="lt1"/>
                </a:solidFill>
                <a:latin typeface="+mn-lt"/>
                <a:ea typeface="+mn-ea"/>
                <a:cs typeface="+mn-cs"/>
              </a:defRPr>
            </a:lvl7pPr>
            <a:lvl8pPr marL="3200400" indent="0" algn="l" defTabSz="914400" rtl="0" eaLnBrk="1" latinLnBrk="0" hangingPunct="1">
              <a:defRPr sz="1800" kern="1200">
                <a:solidFill>
                  <a:schemeClr val="lt1"/>
                </a:solidFill>
                <a:latin typeface="+mn-lt"/>
                <a:ea typeface="+mn-ea"/>
                <a:cs typeface="+mn-cs"/>
              </a:defRPr>
            </a:lvl8pPr>
            <a:lvl9pPr marL="3657600" indent="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 name="Oval 3">
            <a:extLst>
              <a:ext uri="{FF2B5EF4-FFF2-40B4-BE49-F238E27FC236}">
                <a16:creationId xmlns:a16="http://schemas.microsoft.com/office/drawing/2014/main" id="{0C14FC8B-0A7F-CE75-FB19-697DD314BFA4}"/>
              </a:ext>
            </a:extLst>
          </p:cNvPr>
          <p:cNvSpPr/>
          <p:nvPr/>
        </p:nvSpPr>
        <p:spPr>
          <a:xfrm>
            <a:off x="681695" y="2294388"/>
            <a:ext cx="60618" cy="60574"/>
          </a:xfrm>
          <a:prstGeom prst="ellipse">
            <a:avLst/>
          </a:prstGeom>
          <a:noFill/>
          <a:ln w="19050">
            <a:solidFill>
              <a:srgbClr val="457B9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indent="0" algn="l" defTabSz="914400" rtl="0" eaLnBrk="1" latinLnBrk="0" hangingPunct="1">
              <a:defRPr sz="1800" kern="1200">
                <a:solidFill>
                  <a:schemeClr val="lt1"/>
                </a:solidFill>
                <a:latin typeface="+mn-lt"/>
                <a:ea typeface="+mn-ea"/>
                <a:cs typeface="+mn-cs"/>
              </a:defRPr>
            </a:lvl1pPr>
            <a:lvl2pPr marL="457200" indent="0" algn="l" defTabSz="914400" rtl="0" eaLnBrk="1" latinLnBrk="0" hangingPunct="1">
              <a:defRPr sz="1800" kern="1200">
                <a:solidFill>
                  <a:schemeClr val="lt1"/>
                </a:solidFill>
                <a:latin typeface="+mn-lt"/>
                <a:ea typeface="+mn-ea"/>
                <a:cs typeface="+mn-cs"/>
              </a:defRPr>
            </a:lvl2pPr>
            <a:lvl3pPr marL="914400" indent="0" algn="l" defTabSz="914400" rtl="0" eaLnBrk="1" latinLnBrk="0" hangingPunct="1">
              <a:defRPr sz="1800" kern="1200">
                <a:solidFill>
                  <a:schemeClr val="lt1"/>
                </a:solidFill>
                <a:latin typeface="+mn-lt"/>
                <a:ea typeface="+mn-ea"/>
                <a:cs typeface="+mn-cs"/>
              </a:defRPr>
            </a:lvl3pPr>
            <a:lvl4pPr marL="1371600" indent="0" algn="l" defTabSz="914400" rtl="0" eaLnBrk="1" latinLnBrk="0" hangingPunct="1">
              <a:defRPr sz="1800" kern="1200">
                <a:solidFill>
                  <a:schemeClr val="lt1"/>
                </a:solidFill>
                <a:latin typeface="+mn-lt"/>
                <a:ea typeface="+mn-ea"/>
                <a:cs typeface="+mn-cs"/>
              </a:defRPr>
            </a:lvl4pPr>
            <a:lvl5pPr marL="1828800" indent="0" algn="l" defTabSz="914400" rtl="0" eaLnBrk="1" latinLnBrk="0" hangingPunct="1">
              <a:defRPr sz="1800" kern="1200">
                <a:solidFill>
                  <a:schemeClr val="lt1"/>
                </a:solidFill>
                <a:latin typeface="+mn-lt"/>
                <a:ea typeface="+mn-ea"/>
                <a:cs typeface="+mn-cs"/>
              </a:defRPr>
            </a:lvl5pPr>
            <a:lvl6pPr marL="2286000" indent="0" algn="l" defTabSz="914400" rtl="0" eaLnBrk="1" latinLnBrk="0" hangingPunct="1">
              <a:defRPr sz="1800" kern="1200">
                <a:solidFill>
                  <a:schemeClr val="lt1"/>
                </a:solidFill>
                <a:latin typeface="+mn-lt"/>
                <a:ea typeface="+mn-ea"/>
                <a:cs typeface="+mn-cs"/>
              </a:defRPr>
            </a:lvl6pPr>
            <a:lvl7pPr marL="2743200" indent="0" algn="l" defTabSz="914400" rtl="0" eaLnBrk="1" latinLnBrk="0" hangingPunct="1">
              <a:defRPr sz="1800" kern="1200">
                <a:solidFill>
                  <a:schemeClr val="lt1"/>
                </a:solidFill>
                <a:latin typeface="+mn-lt"/>
                <a:ea typeface="+mn-ea"/>
                <a:cs typeface="+mn-cs"/>
              </a:defRPr>
            </a:lvl7pPr>
            <a:lvl8pPr marL="3200400" indent="0" algn="l" defTabSz="914400" rtl="0" eaLnBrk="1" latinLnBrk="0" hangingPunct="1">
              <a:defRPr sz="1800" kern="1200">
                <a:solidFill>
                  <a:schemeClr val="lt1"/>
                </a:solidFill>
                <a:latin typeface="+mn-lt"/>
                <a:ea typeface="+mn-ea"/>
                <a:cs typeface="+mn-cs"/>
              </a:defRPr>
            </a:lvl8pPr>
            <a:lvl9pPr marL="3657600" indent="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6" name="Oval 5">
            <a:extLst>
              <a:ext uri="{FF2B5EF4-FFF2-40B4-BE49-F238E27FC236}">
                <a16:creationId xmlns:a16="http://schemas.microsoft.com/office/drawing/2014/main" id="{9CFCAF64-5F33-B368-975C-A74635D578C6}"/>
              </a:ext>
            </a:extLst>
          </p:cNvPr>
          <p:cNvSpPr/>
          <p:nvPr/>
        </p:nvSpPr>
        <p:spPr>
          <a:xfrm>
            <a:off x="4143737" y="6643892"/>
            <a:ext cx="60618" cy="60574"/>
          </a:xfrm>
          <a:prstGeom prst="ellipse">
            <a:avLst/>
          </a:prstGeom>
          <a:noFill/>
          <a:ln w="19050">
            <a:solidFill>
              <a:srgbClr val="457B9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indent="0" algn="l" defTabSz="914400" rtl="0" eaLnBrk="1" latinLnBrk="0" hangingPunct="1">
              <a:defRPr sz="1800" kern="1200">
                <a:solidFill>
                  <a:schemeClr val="lt1"/>
                </a:solidFill>
                <a:latin typeface="+mn-lt"/>
                <a:ea typeface="+mn-ea"/>
                <a:cs typeface="+mn-cs"/>
              </a:defRPr>
            </a:lvl1pPr>
            <a:lvl2pPr marL="457200" indent="0" algn="l" defTabSz="914400" rtl="0" eaLnBrk="1" latinLnBrk="0" hangingPunct="1">
              <a:defRPr sz="1800" kern="1200">
                <a:solidFill>
                  <a:schemeClr val="lt1"/>
                </a:solidFill>
                <a:latin typeface="+mn-lt"/>
                <a:ea typeface="+mn-ea"/>
                <a:cs typeface="+mn-cs"/>
              </a:defRPr>
            </a:lvl2pPr>
            <a:lvl3pPr marL="914400" indent="0" algn="l" defTabSz="914400" rtl="0" eaLnBrk="1" latinLnBrk="0" hangingPunct="1">
              <a:defRPr sz="1800" kern="1200">
                <a:solidFill>
                  <a:schemeClr val="lt1"/>
                </a:solidFill>
                <a:latin typeface="+mn-lt"/>
                <a:ea typeface="+mn-ea"/>
                <a:cs typeface="+mn-cs"/>
              </a:defRPr>
            </a:lvl3pPr>
            <a:lvl4pPr marL="1371600" indent="0" algn="l" defTabSz="914400" rtl="0" eaLnBrk="1" latinLnBrk="0" hangingPunct="1">
              <a:defRPr sz="1800" kern="1200">
                <a:solidFill>
                  <a:schemeClr val="lt1"/>
                </a:solidFill>
                <a:latin typeface="+mn-lt"/>
                <a:ea typeface="+mn-ea"/>
                <a:cs typeface="+mn-cs"/>
              </a:defRPr>
            </a:lvl4pPr>
            <a:lvl5pPr marL="1828800" indent="0" algn="l" defTabSz="914400" rtl="0" eaLnBrk="1" latinLnBrk="0" hangingPunct="1">
              <a:defRPr sz="1800" kern="1200">
                <a:solidFill>
                  <a:schemeClr val="lt1"/>
                </a:solidFill>
                <a:latin typeface="+mn-lt"/>
                <a:ea typeface="+mn-ea"/>
                <a:cs typeface="+mn-cs"/>
              </a:defRPr>
            </a:lvl5pPr>
            <a:lvl6pPr marL="2286000" indent="0" algn="l" defTabSz="914400" rtl="0" eaLnBrk="1" latinLnBrk="0" hangingPunct="1">
              <a:defRPr sz="1800" kern="1200">
                <a:solidFill>
                  <a:schemeClr val="lt1"/>
                </a:solidFill>
                <a:latin typeface="+mn-lt"/>
                <a:ea typeface="+mn-ea"/>
                <a:cs typeface="+mn-cs"/>
              </a:defRPr>
            </a:lvl6pPr>
            <a:lvl7pPr marL="2743200" indent="0" algn="l" defTabSz="914400" rtl="0" eaLnBrk="1" latinLnBrk="0" hangingPunct="1">
              <a:defRPr sz="1800" kern="1200">
                <a:solidFill>
                  <a:schemeClr val="lt1"/>
                </a:solidFill>
                <a:latin typeface="+mn-lt"/>
                <a:ea typeface="+mn-ea"/>
                <a:cs typeface="+mn-cs"/>
              </a:defRPr>
            </a:lvl7pPr>
            <a:lvl8pPr marL="3200400" indent="0" algn="l" defTabSz="914400" rtl="0" eaLnBrk="1" latinLnBrk="0" hangingPunct="1">
              <a:defRPr sz="1800" kern="1200">
                <a:solidFill>
                  <a:schemeClr val="lt1"/>
                </a:solidFill>
                <a:latin typeface="+mn-lt"/>
                <a:ea typeface="+mn-ea"/>
                <a:cs typeface="+mn-cs"/>
              </a:defRPr>
            </a:lvl8pPr>
            <a:lvl9pPr marL="3657600" indent="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3" name="Picture 12">
            <a:extLst>
              <a:ext uri="{FF2B5EF4-FFF2-40B4-BE49-F238E27FC236}">
                <a16:creationId xmlns:a16="http://schemas.microsoft.com/office/drawing/2014/main" id="{D5177C9F-F418-D7B6-42E2-EE88E5C58252}"/>
              </a:ext>
            </a:extLst>
          </p:cNvPr>
          <p:cNvPicPr>
            <a:picLocks noChangeAspect="1"/>
          </p:cNvPicPr>
          <p:nvPr/>
        </p:nvPicPr>
        <p:blipFill>
          <a:blip r:embed="rId5"/>
          <a:stretch>
            <a:fillRect/>
          </a:stretch>
        </p:blipFill>
        <p:spPr>
          <a:xfrm>
            <a:off x="955038" y="2561868"/>
            <a:ext cx="2408541" cy="1424098"/>
          </a:xfrm>
          <a:prstGeom prst="rect">
            <a:avLst/>
          </a:prstGeom>
          <a:ln w="19050">
            <a:solidFill>
              <a:srgbClr val="457B9D"/>
            </a:solidFill>
          </a:ln>
        </p:spPr>
      </p:pic>
    </p:spTree>
    <p:extLst>
      <p:ext uri="{BB962C8B-B14F-4D97-AF65-F5344CB8AC3E}">
        <p14:creationId xmlns:p14="http://schemas.microsoft.com/office/powerpoint/2010/main" val="4223159220"/>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graphicEl>
                                              <a:chart seriesIdx="-3" categoryIdx="-3" bldStep="gridLegend"/>
                                            </p:graphicEl>
                                          </p:spTgt>
                                        </p:tgtEl>
                                        <p:attrNameLst>
                                          <p:attrName>style.visibility</p:attrName>
                                        </p:attrNameLst>
                                      </p:cBhvr>
                                      <p:to>
                                        <p:strVal val="visible"/>
                                      </p:to>
                                    </p:set>
                                    <p:animEffect transition="in" filter="fade">
                                      <p:cBhvr>
                                        <p:cTn id="7" dur="350"/>
                                        <p:tgtEl>
                                          <p:spTgt spid="7">
                                            <p:graphicEl>
                                              <a:chart seriesIdx="-3" categoryIdx="-3" bldStep="gridLegend"/>
                                            </p:graphicEl>
                                          </p:spTgt>
                                        </p:tgtEl>
                                      </p:cBhvr>
                                    </p:animEffect>
                                  </p:childTnLst>
                                </p:cTn>
                              </p:par>
                            </p:childTnLst>
                          </p:cTn>
                        </p:par>
                        <p:par>
                          <p:cTn id="8" fill="hold">
                            <p:stCondLst>
                              <p:cond delay="350"/>
                            </p:stCondLst>
                            <p:childTnLst>
                              <p:par>
                                <p:cTn id="9" presetID="10" presetClass="entr" presetSubtype="0" fill="hold" grpId="0" nodeType="afterEffect">
                                  <p:stCondLst>
                                    <p:cond delay="0"/>
                                  </p:stCondLst>
                                  <p:childTnLst>
                                    <p:set>
                                      <p:cBhvr>
                                        <p:cTn id="10" dur="1" fill="hold">
                                          <p:stCondLst>
                                            <p:cond delay="0"/>
                                          </p:stCondLst>
                                        </p:cTn>
                                        <p:tgtEl>
                                          <p:spTgt spid="7">
                                            <p:graphicEl>
                                              <a:chart seriesIdx="-4" categoryIdx="0" bldStep="category"/>
                                            </p:graphicEl>
                                          </p:spTgt>
                                        </p:tgtEl>
                                        <p:attrNameLst>
                                          <p:attrName>style.visibility</p:attrName>
                                        </p:attrNameLst>
                                      </p:cBhvr>
                                      <p:to>
                                        <p:strVal val="visible"/>
                                      </p:to>
                                    </p:set>
                                    <p:animEffect transition="in" filter="fade">
                                      <p:cBhvr>
                                        <p:cTn id="11" dur="350"/>
                                        <p:tgtEl>
                                          <p:spTgt spid="7">
                                            <p:graphicEl>
                                              <a:chart seriesIdx="-4" categoryIdx="0" bldStep="category"/>
                                            </p:graphicEl>
                                          </p:spTgt>
                                        </p:tgtEl>
                                      </p:cBhvr>
                                    </p:animEffect>
                                  </p:childTnLst>
                                </p:cTn>
                              </p:par>
                            </p:childTnLst>
                          </p:cTn>
                        </p:par>
                        <p:par>
                          <p:cTn id="12" fill="hold">
                            <p:stCondLst>
                              <p:cond delay="700"/>
                            </p:stCondLst>
                            <p:childTnLst>
                              <p:par>
                                <p:cTn id="13" presetID="10" presetClass="entr" presetSubtype="0" fill="hold" grpId="0" nodeType="afterEffect">
                                  <p:stCondLst>
                                    <p:cond delay="0"/>
                                  </p:stCondLst>
                                  <p:childTnLst>
                                    <p:set>
                                      <p:cBhvr>
                                        <p:cTn id="14" dur="1" fill="hold">
                                          <p:stCondLst>
                                            <p:cond delay="0"/>
                                          </p:stCondLst>
                                        </p:cTn>
                                        <p:tgtEl>
                                          <p:spTgt spid="7">
                                            <p:graphicEl>
                                              <a:chart seriesIdx="-4" categoryIdx="1" bldStep="category"/>
                                            </p:graphicEl>
                                          </p:spTgt>
                                        </p:tgtEl>
                                        <p:attrNameLst>
                                          <p:attrName>style.visibility</p:attrName>
                                        </p:attrNameLst>
                                      </p:cBhvr>
                                      <p:to>
                                        <p:strVal val="visible"/>
                                      </p:to>
                                    </p:set>
                                    <p:animEffect transition="in" filter="fade">
                                      <p:cBhvr>
                                        <p:cTn id="15" dur="350"/>
                                        <p:tgtEl>
                                          <p:spTgt spid="7">
                                            <p:graphicEl>
                                              <a:chart seriesIdx="-4" categoryIdx="1" bldStep="category"/>
                                            </p:graphicEl>
                                          </p:spTgt>
                                        </p:tgtEl>
                                      </p:cBhvr>
                                    </p:animEffect>
                                  </p:childTnLst>
                                </p:cTn>
                              </p:par>
                            </p:childTnLst>
                          </p:cTn>
                        </p:par>
                        <p:par>
                          <p:cTn id="16" fill="hold">
                            <p:stCondLst>
                              <p:cond delay="1050"/>
                            </p:stCondLst>
                            <p:childTnLst>
                              <p:par>
                                <p:cTn id="17" presetID="10" presetClass="entr" presetSubtype="0" fill="hold" grpId="0" nodeType="afterEffect">
                                  <p:stCondLst>
                                    <p:cond delay="0"/>
                                  </p:stCondLst>
                                  <p:childTnLst>
                                    <p:set>
                                      <p:cBhvr>
                                        <p:cTn id="18" dur="1" fill="hold">
                                          <p:stCondLst>
                                            <p:cond delay="0"/>
                                          </p:stCondLst>
                                        </p:cTn>
                                        <p:tgtEl>
                                          <p:spTgt spid="7">
                                            <p:graphicEl>
                                              <a:chart seriesIdx="-4" categoryIdx="2" bldStep="category"/>
                                            </p:graphicEl>
                                          </p:spTgt>
                                        </p:tgtEl>
                                        <p:attrNameLst>
                                          <p:attrName>style.visibility</p:attrName>
                                        </p:attrNameLst>
                                      </p:cBhvr>
                                      <p:to>
                                        <p:strVal val="visible"/>
                                      </p:to>
                                    </p:set>
                                    <p:animEffect transition="in" filter="fade">
                                      <p:cBhvr>
                                        <p:cTn id="19" dur="350"/>
                                        <p:tgtEl>
                                          <p:spTgt spid="7">
                                            <p:graphicEl>
                                              <a:chart seriesIdx="-4" categoryIdx="2" bldStep="category"/>
                                            </p:graphic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10">
                                            <p:txEl>
                                              <p:pRg st="0" end="0"/>
                                            </p:txEl>
                                          </p:spTgt>
                                        </p:tgtEl>
                                        <p:attrNameLst>
                                          <p:attrName>style.visibility</p:attrName>
                                        </p:attrNameLst>
                                      </p:cBhvr>
                                      <p:to>
                                        <p:strVal val="visible"/>
                                      </p:to>
                                    </p:set>
                                    <p:animEffect transition="in" filter="fade">
                                      <p:cBhvr>
                                        <p:cTn id="22" dur="500"/>
                                        <p:tgtEl>
                                          <p:spTgt spid="10">
                                            <p:txEl>
                                              <p:pRg st="0" end="0"/>
                                            </p:txEl>
                                          </p:spTgt>
                                        </p:tgtEl>
                                      </p:cBhvr>
                                    </p:animEffect>
                                  </p:childTnLst>
                                </p:cTn>
                              </p:par>
                              <p:par>
                                <p:cTn id="23" presetID="16" presetClass="entr" presetSubtype="37" fill="hold" nodeType="with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barn(outVertical)">
                                      <p:cBhvr>
                                        <p:cTn id="25" dur="500"/>
                                        <p:tgtEl>
                                          <p:spTgt spid="3"/>
                                        </p:tgtEl>
                                      </p:cBhvr>
                                    </p:animEffect>
                                  </p:childTnLst>
                                </p:cTn>
                              </p:par>
                              <p:par>
                                <p:cTn id="26" presetID="1" presetClass="entr" presetSubtype="0" fill="hold" nodeType="withEffect">
                                  <p:stCondLst>
                                    <p:cond delay="0"/>
                                  </p:stCondLst>
                                  <p:iterate type="lt">
                                    <p:tmAbs val="10"/>
                                  </p:iterate>
                                  <p:childTnLst>
                                    <p:set>
                                      <p:cBhvr>
                                        <p:cTn id="27" dur="1" fill="hold">
                                          <p:stCondLst>
                                            <p:cond delay="0"/>
                                          </p:stCondLst>
                                        </p:cTn>
                                        <p:tgtEl>
                                          <p:spTgt spid="11">
                                            <p:txEl>
                                              <p:pRg st="0" end="0"/>
                                            </p:txEl>
                                          </p:spTgt>
                                        </p:tgtEl>
                                        <p:attrNameLst>
                                          <p:attrName>style.visibility</p:attrName>
                                        </p:attrNameLst>
                                      </p:cBhvr>
                                      <p:to>
                                        <p:strVal val="visible"/>
                                      </p:to>
                                    </p:set>
                                  </p:childTnLst>
                                </p:cTn>
                              </p:par>
                              <p:par>
                                <p:cTn id="28" presetID="16" presetClass="entr" presetSubtype="37" fill="hold" nodeType="with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barn(outVertical)">
                                      <p:cBhvr>
                                        <p:cTn id="3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uiExpand="1">
        <p:bldSub>
          <a:bldChart bld="category"/>
        </p:bldSub>
      </p:bldGraphic>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1FAEE"/>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B2736EC-5F3C-4C96-1EAA-4D267906A438}"/>
              </a:ext>
            </a:extLst>
          </p:cNvPr>
          <p:cNvPicPr>
            <a:picLocks noChangeAspect="1"/>
          </p:cNvPicPr>
          <p:nvPr/>
        </p:nvPicPr>
        <p:blipFill>
          <a:blip r:embed="rId2"/>
          <a:stretch>
            <a:fillRect/>
          </a:stretch>
        </p:blipFill>
        <p:spPr>
          <a:xfrm>
            <a:off x="6096000" y="380174"/>
            <a:ext cx="5391902" cy="3772426"/>
          </a:xfrm>
          <a:prstGeom prst="rect">
            <a:avLst/>
          </a:prstGeom>
          <a:ln w="19050">
            <a:solidFill>
              <a:srgbClr val="457B9D"/>
            </a:solidFill>
          </a:ln>
        </p:spPr>
      </p:pic>
      <p:sp>
        <p:nvSpPr>
          <p:cNvPr id="7" name="TextBox 6">
            <a:extLst>
              <a:ext uri="{FF2B5EF4-FFF2-40B4-BE49-F238E27FC236}">
                <a16:creationId xmlns:a16="http://schemas.microsoft.com/office/drawing/2014/main" id="{34AFE6B7-94D5-0A42-847C-F9C8150D2401}"/>
              </a:ext>
            </a:extLst>
          </p:cNvPr>
          <p:cNvSpPr txBox="1"/>
          <p:nvPr/>
        </p:nvSpPr>
        <p:spPr>
          <a:xfrm>
            <a:off x="759040" y="914687"/>
            <a:ext cx="3968138" cy="461665"/>
          </a:xfrm>
          <a:prstGeom prst="rect">
            <a:avLst/>
          </a:prstGeom>
          <a:noFill/>
        </p:spPr>
        <p:txBody>
          <a:bodyPr wrap="none" rtlCol="0">
            <a:spAutoFit/>
          </a:bodyPr>
          <a:lstStyle/>
          <a:p>
            <a:r>
              <a:rPr lang="hu-HU" sz="2400" b="1" u="sng" dirty="0">
                <a:solidFill>
                  <a:schemeClr val="accent1">
                    <a:lumMod val="75000"/>
                  </a:schemeClr>
                </a:solidFill>
              </a:rPr>
              <a:t>Git frequency and commits</a:t>
            </a:r>
            <a:endParaRPr lang="en-US" sz="2400" b="1" u="sng" dirty="0">
              <a:solidFill>
                <a:schemeClr val="accent1">
                  <a:lumMod val="75000"/>
                </a:schemeClr>
              </a:solidFill>
            </a:endParaRPr>
          </a:p>
        </p:txBody>
      </p:sp>
      <p:sp>
        <p:nvSpPr>
          <p:cNvPr id="8" name="TextBox 7">
            <a:extLst>
              <a:ext uri="{FF2B5EF4-FFF2-40B4-BE49-F238E27FC236}">
                <a16:creationId xmlns:a16="http://schemas.microsoft.com/office/drawing/2014/main" id="{51840C4B-26DA-A994-427D-24011354F17B}"/>
              </a:ext>
            </a:extLst>
          </p:cNvPr>
          <p:cNvSpPr txBox="1"/>
          <p:nvPr/>
        </p:nvSpPr>
        <p:spPr>
          <a:xfrm>
            <a:off x="759040" y="1327764"/>
            <a:ext cx="4053526" cy="1477328"/>
          </a:xfrm>
          <a:prstGeom prst="rect">
            <a:avLst/>
          </a:prstGeom>
          <a:noFill/>
        </p:spPr>
        <p:txBody>
          <a:bodyPr wrap="square" rtlCol="0">
            <a:spAutoFit/>
          </a:bodyPr>
          <a:lstStyle/>
          <a:p>
            <a:r>
              <a:rPr lang="en-US" dirty="0">
                <a:solidFill>
                  <a:srgbClr val="457B9D"/>
                </a:solidFill>
              </a:rPr>
              <a:t>Throughout the project, our team has committed changes after every major or valuable update. This ensures that no code is lost if something goes wrong.</a:t>
            </a:r>
          </a:p>
        </p:txBody>
      </p:sp>
      <p:pic>
        <p:nvPicPr>
          <p:cNvPr id="3" name="Picture 2">
            <a:extLst>
              <a:ext uri="{FF2B5EF4-FFF2-40B4-BE49-F238E27FC236}">
                <a16:creationId xmlns:a16="http://schemas.microsoft.com/office/drawing/2014/main" id="{2A9A4A76-ACCC-1E6B-1372-C827B043BEC4}"/>
              </a:ext>
            </a:extLst>
          </p:cNvPr>
          <p:cNvPicPr>
            <a:picLocks noChangeAspect="1"/>
          </p:cNvPicPr>
          <p:nvPr/>
        </p:nvPicPr>
        <p:blipFill>
          <a:blip r:embed="rId3"/>
          <a:stretch>
            <a:fillRect/>
          </a:stretch>
        </p:blipFill>
        <p:spPr>
          <a:xfrm>
            <a:off x="3936482" y="4305124"/>
            <a:ext cx="7551420" cy="2056829"/>
          </a:xfrm>
          <a:prstGeom prst="rect">
            <a:avLst/>
          </a:prstGeom>
          <a:ln w="19050">
            <a:solidFill>
              <a:srgbClr val="457B9D"/>
            </a:solidFill>
          </a:ln>
        </p:spPr>
      </p:pic>
      <p:cxnSp>
        <p:nvCxnSpPr>
          <p:cNvPr id="5" name="Straight Connector 4">
            <a:extLst>
              <a:ext uri="{FF2B5EF4-FFF2-40B4-BE49-F238E27FC236}">
                <a16:creationId xmlns:a16="http://schemas.microsoft.com/office/drawing/2014/main" id="{30F64D8F-F720-A222-4FDF-A1200AEB917D}"/>
              </a:ext>
            </a:extLst>
          </p:cNvPr>
          <p:cNvCxnSpPr>
            <a:cxnSpLocks/>
          </p:cNvCxnSpPr>
          <p:nvPr/>
        </p:nvCxnSpPr>
        <p:spPr>
          <a:xfrm>
            <a:off x="4710704" y="1145520"/>
            <a:ext cx="0" cy="1659572"/>
          </a:xfrm>
          <a:prstGeom prst="line">
            <a:avLst/>
          </a:prstGeom>
          <a:ln cap="rnd">
            <a:solidFill>
              <a:srgbClr val="457B9D"/>
            </a:solidFill>
          </a:ln>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15733760-F67A-8865-9CFA-CE0BA0C5F81B}"/>
              </a:ext>
            </a:extLst>
          </p:cNvPr>
          <p:cNvCxnSpPr>
            <a:cxnSpLocks/>
          </p:cNvCxnSpPr>
          <p:nvPr/>
        </p:nvCxnSpPr>
        <p:spPr>
          <a:xfrm>
            <a:off x="742566" y="2805092"/>
            <a:ext cx="3968138" cy="0"/>
          </a:xfrm>
          <a:prstGeom prst="line">
            <a:avLst/>
          </a:prstGeom>
          <a:ln cap="rnd">
            <a:solidFill>
              <a:srgbClr val="457B9D"/>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2EA3AD05-5E2B-6B70-205C-5BD802A9AAB1}"/>
              </a:ext>
            </a:extLst>
          </p:cNvPr>
          <p:cNvCxnSpPr>
            <a:cxnSpLocks/>
          </p:cNvCxnSpPr>
          <p:nvPr/>
        </p:nvCxnSpPr>
        <p:spPr>
          <a:xfrm flipV="1">
            <a:off x="742566" y="1729740"/>
            <a:ext cx="0" cy="1075352"/>
          </a:xfrm>
          <a:prstGeom prst="line">
            <a:avLst/>
          </a:prstGeom>
          <a:ln cap="rnd">
            <a:solidFill>
              <a:srgbClr val="457B9D"/>
            </a:solidFill>
          </a:ln>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0FA7B731-588A-2E10-8534-CF291E3114E1}"/>
              </a:ext>
            </a:extLst>
          </p:cNvPr>
          <p:cNvCxnSpPr>
            <a:cxnSpLocks/>
          </p:cNvCxnSpPr>
          <p:nvPr/>
        </p:nvCxnSpPr>
        <p:spPr>
          <a:xfrm flipH="1">
            <a:off x="4710704" y="2066428"/>
            <a:ext cx="826496" cy="0"/>
          </a:xfrm>
          <a:prstGeom prst="line">
            <a:avLst/>
          </a:prstGeom>
          <a:ln cap="rnd">
            <a:solidFill>
              <a:srgbClr val="457B9D"/>
            </a:solidFill>
          </a:ln>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1DD47C23-D30D-54CA-8171-EA28C697BD48}"/>
              </a:ext>
            </a:extLst>
          </p:cNvPr>
          <p:cNvCxnSpPr>
            <a:cxnSpLocks/>
          </p:cNvCxnSpPr>
          <p:nvPr/>
        </p:nvCxnSpPr>
        <p:spPr>
          <a:xfrm flipH="1">
            <a:off x="5537200" y="2267416"/>
            <a:ext cx="312945" cy="0"/>
          </a:xfrm>
          <a:prstGeom prst="line">
            <a:avLst/>
          </a:prstGeom>
          <a:ln cap="rnd">
            <a:solidFill>
              <a:srgbClr val="457B9D"/>
            </a:solidFill>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48423FAF-CFD3-CAE2-0F5A-E3A44C605C2C}"/>
              </a:ext>
            </a:extLst>
          </p:cNvPr>
          <p:cNvCxnSpPr/>
          <p:nvPr/>
        </p:nvCxnSpPr>
        <p:spPr>
          <a:xfrm flipV="1">
            <a:off x="5537200" y="2066428"/>
            <a:ext cx="0" cy="194172"/>
          </a:xfrm>
          <a:prstGeom prst="line">
            <a:avLst/>
          </a:prstGeom>
          <a:ln cap="rnd">
            <a:solidFill>
              <a:srgbClr val="457B9D"/>
            </a:solidFill>
          </a:ln>
        </p:spPr>
        <p:style>
          <a:lnRef idx="2">
            <a:schemeClr val="accent1"/>
          </a:lnRef>
          <a:fillRef idx="0">
            <a:schemeClr val="accent1"/>
          </a:fillRef>
          <a:effectRef idx="1">
            <a:schemeClr val="accent1"/>
          </a:effectRef>
          <a:fontRef idx="minor">
            <a:schemeClr val="tx1"/>
          </a:fontRef>
        </p:style>
      </p:cxnSp>
      <p:sp>
        <p:nvSpPr>
          <p:cNvPr id="22" name="Oval 21">
            <a:extLst>
              <a:ext uri="{FF2B5EF4-FFF2-40B4-BE49-F238E27FC236}">
                <a16:creationId xmlns:a16="http://schemas.microsoft.com/office/drawing/2014/main" id="{2B49002C-EAFA-2340-12F5-05A8897976B8}"/>
              </a:ext>
            </a:extLst>
          </p:cNvPr>
          <p:cNvSpPr/>
          <p:nvPr/>
        </p:nvSpPr>
        <p:spPr>
          <a:xfrm>
            <a:off x="5850145" y="2237129"/>
            <a:ext cx="60618" cy="60574"/>
          </a:xfrm>
          <a:prstGeom prst="ellipse">
            <a:avLst/>
          </a:prstGeom>
          <a:noFill/>
          <a:ln w="19050">
            <a:solidFill>
              <a:srgbClr val="457B9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indent="0" algn="l" defTabSz="914400" rtl="0" eaLnBrk="1" latinLnBrk="0" hangingPunct="1">
              <a:defRPr sz="1800" kern="1200">
                <a:solidFill>
                  <a:schemeClr val="lt1"/>
                </a:solidFill>
                <a:latin typeface="+mn-lt"/>
                <a:ea typeface="+mn-ea"/>
                <a:cs typeface="+mn-cs"/>
              </a:defRPr>
            </a:lvl1pPr>
            <a:lvl2pPr marL="457200" indent="0" algn="l" defTabSz="914400" rtl="0" eaLnBrk="1" latinLnBrk="0" hangingPunct="1">
              <a:defRPr sz="1800" kern="1200">
                <a:solidFill>
                  <a:schemeClr val="lt1"/>
                </a:solidFill>
                <a:latin typeface="+mn-lt"/>
                <a:ea typeface="+mn-ea"/>
                <a:cs typeface="+mn-cs"/>
              </a:defRPr>
            </a:lvl2pPr>
            <a:lvl3pPr marL="914400" indent="0" algn="l" defTabSz="914400" rtl="0" eaLnBrk="1" latinLnBrk="0" hangingPunct="1">
              <a:defRPr sz="1800" kern="1200">
                <a:solidFill>
                  <a:schemeClr val="lt1"/>
                </a:solidFill>
                <a:latin typeface="+mn-lt"/>
                <a:ea typeface="+mn-ea"/>
                <a:cs typeface="+mn-cs"/>
              </a:defRPr>
            </a:lvl3pPr>
            <a:lvl4pPr marL="1371600" indent="0" algn="l" defTabSz="914400" rtl="0" eaLnBrk="1" latinLnBrk="0" hangingPunct="1">
              <a:defRPr sz="1800" kern="1200">
                <a:solidFill>
                  <a:schemeClr val="lt1"/>
                </a:solidFill>
                <a:latin typeface="+mn-lt"/>
                <a:ea typeface="+mn-ea"/>
                <a:cs typeface="+mn-cs"/>
              </a:defRPr>
            </a:lvl4pPr>
            <a:lvl5pPr marL="1828800" indent="0" algn="l" defTabSz="914400" rtl="0" eaLnBrk="1" latinLnBrk="0" hangingPunct="1">
              <a:defRPr sz="1800" kern="1200">
                <a:solidFill>
                  <a:schemeClr val="lt1"/>
                </a:solidFill>
                <a:latin typeface="+mn-lt"/>
                <a:ea typeface="+mn-ea"/>
                <a:cs typeface="+mn-cs"/>
              </a:defRPr>
            </a:lvl5pPr>
            <a:lvl6pPr marL="2286000" indent="0" algn="l" defTabSz="914400" rtl="0" eaLnBrk="1" latinLnBrk="0" hangingPunct="1">
              <a:defRPr sz="1800" kern="1200">
                <a:solidFill>
                  <a:schemeClr val="lt1"/>
                </a:solidFill>
                <a:latin typeface="+mn-lt"/>
                <a:ea typeface="+mn-ea"/>
                <a:cs typeface="+mn-cs"/>
              </a:defRPr>
            </a:lvl6pPr>
            <a:lvl7pPr marL="2743200" indent="0" algn="l" defTabSz="914400" rtl="0" eaLnBrk="1" latinLnBrk="0" hangingPunct="1">
              <a:defRPr sz="1800" kern="1200">
                <a:solidFill>
                  <a:schemeClr val="lt1"/>
                </a:solidFill>
                <a:latin typeface="+mn-lt"/>
                <a:ea typeface="+mn-ea"/>
                <a:cs typeface="+mn-cs"/>
              </a:defRPr>
            </a:lvl7pPr>
            <a:lvl8pPr marL="3200400" indent="0" algn="l" defTabSz="914400" rtl="0" eaLnBrk="1" latinLnBrk="0" hangingPunct="1">
              <a:defRPr sz="1800" kern="1200">
                <a:solidFill>
                  <a:schemeClr val="lt1"/>
                </a:solidFill>
                <a:latin typeface="+mn-lt"/>
                <a:ea typeface="+mn-ea"/>
                <a:cs typeface="+mn-cs"/>
              </a:defRPr>
            </a:lvl8pPr>
            <a:lvl9pPr marL="3657600" indent="0" algn="l" defTabSz="914400" rtl="0" eaLnBrk="1" latinLnBrk="0" hangingPunct="1">
              <a:defRPr sz="1800" kern="1200">
                <a:solidFill>
                  <a:schemeClr val="lt1"/>
                </a:solidFill>
                <a:latin typeface="+mn-lt"/>
                <a:ea typeface="+mn-ea"/>
                <a:cs typeface="+mn-cs"/>
              </a:defRPr>
            </a:lvl9pPr>
          </a:lstStyle>
          <a:p>
            <a:pPr algn="ctr"/>
            <a:endParaRPr lang="en-US"/>
          </a:p>
        </p:txBody>
      </p:sp>
      <p:cxnSp>
        <p:nvCxnSpPr>
          <p:cNvPr id="24" name="Straight Connector 23">
            <a:extLst>
              <a:ext uri="{FF2B5EF4-FFF2-40B4-BE49-F238E27FC236}">
                <a16:creationId xmlns:a16="http://schemas.microsoft.com/office/drawing/2014/main" id="{F051B4E0-D5B2-D871-F1FC-AC5067F8278B}"/>
              </a:ext>
            </a:extLst>
          </p:cNvPr>
          <p:cNvCxnSpPr>
            <a:cxnSpLocks/>
            <a:stCxn id="6" idx="1"/>
          </p:cNvCxnSpPr>
          <p:nvPr/>
        </p:nvCxnSpPr>
        <p:spPr>
          <a:xfrm flipH="1">
            <a:off x="5912644" y="2266387"/>
            <a:ext cx="183356" cy="0"/>
          </a:xfrm>
          <a:prstGeom prst="line">
            <a:avLst/>
          </a:prstGeom>
          <a:ln>
            <a:solidFill>
              <a:srgbClr val="457B9D"/>
            </a:solidFill>
          </a:ln>
        </p:spPr>
        <p:style>
          <a:lnRef idx="2">
            <a:schemeClr val="accent1"/>
          </a:lnRef>
          <a:fillRef idx="0">
            <a:schemeClr val="accent1"/>
          </a:fillRef>
          <a:effectRef idx="1">
            <a:schemeClr val="accent1"/>
          </a:effectRef>
          <a:fontRef idx="minor">
            <a:schemeClr val="tx1"/>
          </a:fontRef>
        </p:style>
      </p:cxnSp>
      <p:cxnSp>
        <p:nvCxnSpPr>
          <p:cNvPr id="33" name="Straight Connector 32">
            <a:extLst>
              <a:ext uri="{FF2B5EF4-FFF2-40B4-BE49-F238E27FC236}">
                <a16:creationId xmlns:a16="http://schemas.microsoft.com/office/drawing/2014/main" id="{4EC313C6-B01A-2C47-AFD6-AFDEA76626B6}"/>
              </a:ext>
            </a:extLst>
          </p:cNvPr>
          <p:cNvCxnSpPr>
            <a:cxnSpLocks/>
            <a:stCxn id="8" idx="2"/>
          </p:cNvCxnSpPr>
          <p:nvPr/>
        </p:nvCxnSpPr>
        <p:spPr>
          <a:xfrm>
            <a:off x="2785803" y="2805092"/>
            <a:ext cx="0" cy="1090633"/>
          </a:xfrm>
          <a:prstGeom prst="line">
            <a:avLst/>
          </a:prstGeom>
          <a:ln cap="flat">
            <a:solidFill>
              <a:srgbClr val="457B9D"/>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C232FA9A-353E-F072-2DA1-639F8FB5E2EA}"/>
              </a:ext>
            </a:extLst>
          </p:cNvPr>
          <p:cNvCxnSpPr/>
          <p:nvPr/>
        </p:nvCxnSpPr>
        <p:spPr>
          <a:xfrm>
            <a:off x="2785803" y="3893343"/>
            <a:ext cx="738447" cy="0"/>
          </a:xfrm>
          <a:prstGeom prst="line">
            <a:avLst/>
          </a:prstGeom>
          <a:ln cap="rnd">
            <a:solidFill>
              <a:srgbClr val="457B9D"/>
            </a:solidFill>
          </a:ln>
        </p:spPr>
        <p:style>
          <a:lnRef idx="2">
            <a:schemeClr val="accent1"/>
          </a:lnRef>
          <a:fillRef idx="0">
            <a:schemeClr val="accent1"/>
          </a:fillRef>
          <a:effectRef idx="1">
            <a:schemeClr val="accent1"/>
          </a:effectRef>
          <a:fontRef idx="minor">
            <a:schemeClr val="tx1"/>
          </a:fontRef>
        </p:style>
      </p:cxnSp>
      <p:cxnSp>
        <p:nvCxnSpPr>
          <p:cNvPr id="38" name="Straight Connector 37">
            <a:extLst>
              <a:ext uri="{FF2B5EF4-FFF2-40B4-BE49-F238E27FC236}">
                <a16:creationId xmlns:a16="http://schemas.microsoft.com/office/drawing/2014/main" id="{65A17360-F2A9-8C1D-3E81-A4BBD2F65FC5}"/>
              </a:ext>
            </a:extLst>
          </p:cNvPr>
          <p:cNvCxnSpPr>
            <a:stCxn id="3" idx="1"/>
          </p:cNvCxnSpPr>
          <p:nvPr/>
        </p:nvCxnSpPr>
        <p:spPr>
          <a:xfrm flipH="1" flipV="1">
            <a:off x="3816350" y="5333538"/>
            <a:ext cx="120132" cy="1"/>
          </a:xfrm>
          <a:prstGeom prst="line">
            <a:avLst/>
          </a:prstGeom>
          <a:ln>
            <a:solidFill>
              <a:srgbClr val="457B9D"/>
            </a:solidFill>
          </a:ln>
        </p:spPr>
        <p:style>
          <a:lnRef idx="2">
            <a:schemeClr val="accent1"/>
          </a:lnRef>
          <a:fillRef idx="0">
            <a:schemeClr val="accent1"/>
          </a:fillRef>
          <a:effectRef idx="1">
            <a:schemeClr val="accent1"/>
          </a:effectRef>
          <a:fontRef idx="minor">
            <a:schemeClr val="tx1"/>
          </a:fontRef>
        </p:style>
      </p:cxnSp>
      <p:sp>
        <p:nvSpPr>
          <p:cNvPr id="39" name="Oval 38">
            <a:extLst>
              <a:ext uri="{FF2B5EF4-FFF2-40B4-BE49-F238E27FC236}">
                <a16:creationId xmlns:a16="http://schemas.microsoft.com/office/drawing/2014/main" id="{25B8CB31-378B-CD76-3910-A77B01B435FA}"/>
              </a:ext>
            </a:extLst>
          </p:cNvPr>
          <p:cNvSpPr/>
          <p:nvPr/>
        </p:nvSpPr>
        <p:spPr>
          <a:xfrm>
            <a:off x="3757311" y="5303251"/>
            <a:ext cx="60618" cy="60574"/>
          </a:xfrm>
          <a:prstGeom prst="ellipse">
            <a:avLst/>
          </a:prstGeom>
          <a:noFill/>
          <a:ln w="19050">
            <a:solidFill>
              <a:srgbClr val="457B9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indent="0" algn="l" defTabSz="914400" rtl="0" eaLnBrk="1" latinLnBrk="0" hangingPunct="1">
              <a:defRPr sz="1800" kern="1200">
                <a:solidFill>
                  <a:schemeClr val="lt1"/>
                </a:solidFill>
                <a:latin typeface="+mn-lt"/>
                <a:ea typeface="+mn-ea"/>
                <a:cs typeface="+mn-cs"/>
              </a:defRPr>
            </a:lvl1pPr>
            <a:lvl2pPr marL="457200" indent="0" algn="l" defTabSz="914400" rtl="0" eaLnBrk="1" latinLnBrk="0" hangingPunct="1">
              <a:defRPr sz="1800" kern="1200">
                <a:solidFill>
                  <a:schemeClr val="lt1"/>
                </a:solidFill>
                <a:latin typeface="+mn-lt"/>
                <a:ea typeface="+mn-ea"/>
                <a:cs typeface="+mn-cs"/>
              </a:defRPr>
            </a:lvl2pPr>
            <a:lvl3pPr marL="914400" indent="0" algn="l" defTabSz="914400" rtl="0" eaLnBrk="1" latinLnBrk="0" hangingPunct="1">
              <a:defRPr sz="1800" kern="1200">
                <a:solidFill>
                  <a:schemeClr val="lt1"/>
                </a:solidFill>
                <a:latin typeface="+mn-lt"/>
                <a:ea typeface="+mn-ea"/>
                <a:cs typeface="+mn-cs"/>
              </a:defRPr>
            </a:lvl3pPr>
            <a:lvl4pPr marL="1371600" indent="0" algn="l" defTabSz="914400" rtl="0" eaLnBrk="1" latinLnBrk="0" hangingPunct="1">
              <a:defRPr sz="1800" kern="1200">
                <a:solidFill>
                  <a:schemeClr val="lt1"/>
                </a:solidFill>
                <a:latin typeface="+mn-lt"/>
                <a:ea typeface="+mn-ea"/>
                <a:cs typeface="+mn-cs"/>
              </a:defRPr>
            </a:lvl4pPr>
            <a:lvl5pPr marL="1828800" indent="0" algn="l" defTabSz="914400" rtl="0" eaLnBrk="1" latinLnBrk="0" hangingPunct="1">
              <a:defRPr sz="1800" kern="1200">
                <a:solidFill>
                  <a:schemeClr val="lt1"/>
                </a:solidFill>
                <a:latin typeface="+mn-lt"/>
                <a:ea typeface="+mn-ea"/>
                <a:cs typeface="+mn-cs"/>
              </a:defRPr>
            </a:lvl5pPr>
            <a:lvl6pPr marL="2286000" indent="0" algn="l" defTabSz="914400" rtl="0" eaLnBrk="1" latinLnBrk="0" hangingPunct="1">
              <a:defRPr sz="1800" kern="1200">
                <a:solidFill>
                  <a:schemeClr val="lt1"/>
                </a:solidFill>
                <a:latin typeface="+mn-lt"/>
                <a:ea typeface="+mn-ea"/>
                <a:cs typeface="+mn-cs"/>
              </a:defRPr>
            </a:lvl6pPr>
            <a:lvl7pPr marL="2743200" indent="0" algn="l" defTabSz="914400" rtl="0" eaLnBrk="1" latinLnBrk="0" hangingPunct="1">
              <a:defRPr sz="1800" kern="1200">
                <a:solidFill>
                  <a:schemeClr val="lt1"/>
                </a:solidFill>
                <a:latin typeface="+mn-lt"/>
                <a:ea typeface="+mn-ea"/>
                <a:cs typeface="+mn-cs"/>
              </a:defRPr>
            </a:lvl7pPr>
            <a:lvl8pPr marL="3200400" indent="0" algn="l" defTabSz="914400" rtl="0" eaLnBrk="1" latinLnBrk="0" hangingPunct="1">
              <a:defRPr sz="1800" kern="1200">
                <a:solidFill>
                  <a:schemeClr val="lt1"/>
                </a:solidFill>
                <a:latin typeface="+mn-lt"/>
                <a:ea typeface="+mn-ea"/>
                <a:cs typeface="+mn-cs"/>
              </a:defRPr>
            </a:lvl8pPr>
            <a:lvl9pPr marL="3657600" indent="0" algn="l" defTabSz="914400" rtl="0" eaLnBrk="1" latinLnBrk="0" hangingPunct="1">
              <a:defRPr sz="1800" kern="1200">
                <a:solidFill>
                  <a:schemeClr val="lt1"/>
                </a:solidFill>
                <a:latin typeface="+mn-lt"/>
                <a:ea typeface="+mn-ea"/>
                <a:cs typeface="+mn-cs"/>
              </a:defRPr>
            </a:lvl9pPr>
          </a:lstStyle>
          <a:p>
            <a:pPr algn="ctr"/>
            <a:endParaRPr lang="en-US"/>
          </a:p>
        </p:txBody>
      </p:sp>
      <p:cxnSp>
        <p:nvCxnSpPr>
          <p:cNvPr id="41" name="Straight Connector 40">
            <a:extLst>
              <a:ext uri="{FF2B5EF4-FFF2-40B4-BE49-F238E27FC236}">
                <a16:creationId xmlns:a16="http://schemas.microsoft.com/office/drawing/2014/main" id="{A0AF8770-3A40-2395-144C-88BC9624D8D3}"/>
              </a:ext>
            </a:extLst>
          </p:cNvPr>
          <p:cNvCxnSpPr>
            <a:cxnSpLocks/>
          </p:cNvCxnSpPr>
          <p:nvPr/>
        </p:nvCxnSpPr>
        <p:spPr>
          <a:xfrm>
            <a:off x="3524250" y="3900488"/>
            <a:ext cx="0" cy="1430669"/>
          </a:xfrm>
          <a:prstGeom prst="line">
            <a:avLst/>
          </a:prstGeom>
          <a:ln cap="rnd">
            <a:solidFill>
              <a:srgbClr val="457B9D"/>
            </a:solidFill>
          </a:ln>
        </p:spPr>
        <p:style>
          <a:lnRef idx="2">
            <a:schemeClr val="accent1"/>
          </a:lnRef>
          <a:fillRef idx="0">
            <a:schemeClr val="accent1"/>
          </a:fillRef>
          <a:effectRef idx="1">
            <a:schemeClr val="accent1"/>
          </a:effectRef>
          <a:fontRef idx="minor">
            <a:schemeClr val="tx1"/>
          </a:fontRef>
        </p:style>
      </p:cxnSp>
      <p:cxnSp>
        <p:nvCxnSpPr>
          <p:cNvPr id="43" name="Straight Connector 42">
            <a:extLst>
              <a:ext uri="{FF2B5EF4-FFF2-40B4-BE49-F238E27FC236}">
                <a16:creationId xmlns:a16="http://schemas.microsoft.com/office/drawing/2014/main" id="{7C5548A2-8133-9DFD-5775-AE4698C3C452}"/>
              </a:ext>
            </a:extLst>
          </p:cNvPr>
          <p:cNvCxnSpPr>
            <a:stCxn id="39" idx="2"/>
          </p:cNvCxnSpPr>
          <p:nvPr/>
        </p:nvCxnSpPr>
        <p:spPr>
          <a:xfrm flipH="1">
            <a:off x="3524250" y="5333538"/>
            <a:ext cx="233061" cy="0"/>
          </a:xfrm>
          <a:prstGeom prst="line">
            <a:avLst/>
          </a:prstGeom>
          <a:ln cap="rnd">
            <a:solidFill>
              <a:srgbClr val="457B9D"/>
            </a:solidFill>
          </a:ln>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A210C6D8-0DC9-C568-F6AD-B51861227619}"/>
              </a:ext>
            </a:extLst>
          </p:cNvPr>
          <p:cNvCxnSpPr>
            <a:cxnSpLocks/>
          </p:cNvCxnSpPr>
          <p:nvPr/>
        </p:nvCxnSpPr>
        <p:spPr>
          <a:xfrm rot="5400000">
            <a:off x="2732269" y="2858533"/>
            <a:ext cx="106976" cy="92"/>
          </a:xfrm>
          <a:prstGeom prst="line">
            <a:avLst/>
          </a:prstGeom>
          <a:ln w="19050" cap="rnd" cmpd="sng" algn="ctr">
            <a:solidFill>
              <a:srgbClr val="457B9D"/>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7" name="Straight Connector 46">
            <a:extLst>
              <a:ext uri="{FF2B5EF4-FFF2-40B4-BE49-F238E27FC236}">
                <a16:creationId xmlns:a16="http://schemas.microsoft.com/office/drawing/2014/main" id="{6312E394-CDFD-3C76-14FA-B0FF032B990E}"/>
              </a:ext>
            </a:extLst>
          </p:cNvPr>
          <p:cNvCxnSpPr>
            <a:cxnSpLocks/>
          </p:cNvCxnSpPr>
          <p:nvPr/>
        </p:nvCxnSpPr>
        <p:spPr>
          <a:xfrm>
            <a:off x="4713827" y="2066384"/>
            <a:ext cx="106976" cy="92"/>
          </a:xfrm>
          <a:prstGeom prst="line">
            <a:avLst/>
          </a:prstGeom>
          <a:ln w="19050" cap="rnd" cmpd="sng" algn="ctr">
            <a:solidFill>
              <a:srgbClr val="457B9D"/>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9" name="Straight Connector 48">
            <a:extLst>
              <a:ext uri="{FF2B5EF4-FFF2-40B4-BE49-F238E27FC236}">
                <a16:creationId xmlns:a16="http://schemas.microsoft.com/office/drawing/2014/main" id="{0B6681A3-94FE-DB6E-5BEF-58601E338AC0}"/>
              </a:ext>
            </a:extLst>
          </p:cNvPr>
          <p:cNvCxnSpPr>
            <a:cxnSpLocks/>
          </p:cNvCxnSpPr>
          <p:nvPr/>
        </p:nvCxnSpPr>
        <p:spPr>
          <a:xfrm flipH="1">
            <a:off x="5613400" y="3679825"/>
            <a:ext cx="297363" cy="0"/>
          </a:xfrm>
          <a:prstGeom prst="line">
            <a:avLst/>
          </a:prstGeom>
          <a:ln cap="rnd">
            <a:solidFill>
              <a:srgbClr val="457B9D"/>
            </a:solidFill>
          </a:ln>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6C2B0D10-E0CF-A4E2-6141-53A15B51A5D2}"/>
              </a:ext>
            </a:extLst>
          </p:cNvPr>
          <p:cNvCxnSpPr/>
          <p:nvPr/>
        </p:nvCxnSpPr>
        <p:spPr>
          <a:xfrm>
            <a:off x="5613400" y="3679825"/>
            <a:ext cx="0" cy="307975"/>
          </a:xfrm>
          <a:prstGeom prst="line">
            <a:avLst/>
          </a:prstGeom>
          <a:ln cap="rnd">
            <a:solidFill>
              <a:srgbClr val="457B9D"/>
            </a:solidFill>
          </a:ln>
        </p:spPr>
        <p:style>
          <a:lnRef idx="2">
            <a:schemeClr val="accent1"/>
          </a:lnRef>
          <a:fillRef idx="0">
            <a:schemeClr val="accent1"/>
          </a:fillRef>
          <a:effectRef idx="1">
            <a:schemeClr val="accent1"/>
          </a:effectRef>
          <a:fontRef idx="minor">
            <a:schemeClr val="tx1"/>
          </a:fontRef>
        </p:style>
      </p:cxnSp>
      <p:cxnSp>
        <p:nvCxnSpPr>
          <p:cNvPr id="54" name="Straight Connector 53">
            <a:extLst>
              <a:ext uri="{FF2B5EF4-FFF2-40B4-BE49-F238E27FC236}">
                <a16:creationId xmlns:a16="http://schemas.microsoft.com/office/drawing/2014/main" id="{EEA6493B-FD8C-B85D-38FF-2CA65A2918D1}"/>
              </a:ext>
            </a:extLst>
          </p:cNvPr>
          <p:cNvCxnSpPr/>
          <p:nvPr/>
        </p:nvCxnSpPr>
        <p:spPr>
          <a:xfrm flipH="1">
            <a:off x="4946650" y="3988594"/>
            <a:ext cx="666750" cy="0"/>
          </a:xfrm>
          <a:prstGeom prst="line">
            <a:avLst/>
          </a:prstGeom>
          <a:ln cap="rnd">
            <a:solidFill>
              <a:srgbClr val="457B9D"/>
            </a:solidFill>
          </a:ln>
        </p:spPr>
        <p:style>
          <a:lnRef idx="2">
            <a:schemeClr val="accent1"/>
          </a:lnRef>
          <a:fillRef idx="0">
            <a:schemeClr val="accent1"/>
          </a:fillRef>
          <a:effectRef idx="1">
            <a:schemeClr val="accent1"/>
          </a:effectRef>
          <a:fontRef idx="minor">
            <a:schemeClr val="tx1"/>
          </a:fontRef>
        </p:style>
      </p:cxnSp>
      <p:cxnSp>
        <p:nvCxnSpPr>
          <p:cNvPr id="56" name="Straight Connector 55">
            <a:extLst>
              <a:ext uri="{FF2B5EF4-FFF2-40B4-BE49-F238E27FC236}">
                <a16:creationId xmlns:a16="http://schemas.microsoft.com/office/drawing/2014/main" id="{5362E4C3-4A32-75B0-0171-D5D0CF1DFF1C}"/>
              </a:ext>
            </a:extLst>
          </p:cNvPr>
          <p:cNvCxnSpPr>
            <a:cxnSpLocks/>
            <a:endCxn id="57" idx="0"/>
          </p:cNvCxnSpPr>
          <p:nvPr/>
        </p:nvCxnSpPr>
        <p:spPr>
          <a:xfrm>
            <a:off x="4946650" y="3987800"/>
            <a:ext cx="0" cy="155700"/>
          </a:xfrm>
          <a:prstGeom prst="line">
            <a:avLst/>
          </a:prstGeom>
          <a:ln cap="rnd">
            <a:solidFill>
              <a:srgbClr val="457B9D"/>
            </a:solidFill>
          </a:ln>
        </p:spPr>
        <p:style>
          <a:lnRef idx="2">
            <a:schemeClr val="accent1"/>
          </a:lnRef>
          <a:fillRef idx="0">
            <a:schemeClr val="accent1"/>
          </a:fillRef>
          <a:effectRef idx="1">
            <a:schemeClr val="accent1"/>
          </a:effectRef>
          <a:fontRef idx="minor">
            <a:schemeClr val="tx1"/>
          </a:fontRef>
        </p:style>
      </p:cxnSp>
      <p:sp>
        <p:nvSpPr>
          <p:cNvPr id="57" name="Oval 56">
            <a:extLst>
              <a:ext uri="{FF2B5EF4-FFF2-40B4-BE49-F238E27FC236}">
                <a16:creationId xmlns:a16="http://schemas.microsoft.com/office/drawing/2014/main" id="{9677F71C-D248-CFBA-A728-5A30E6E5CF26}"/>
              </a:ext>
            </a:extLst>
          </p:cNvPr>
          <p:cNvSpPr/>
          <p:nvPr/>
        </p:nvSpPr>
        <p:spPr>
          <a:xfrm>
            <a:off x="4916341" y="4143500"/>
            <a:ext cx="60618" cy="60574"/>
          </a:xfrm>
          <a:prstGeom prst="ellipse">
            <a:avLst/>
          </a:prstGeom>
          <a:noFill/>
          <a:ln w="19050">
            <a:solidFill>
              <a:srgbClr val="457B9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indent="0" algn="l" defTabSz="914400" rtl="0" eaLnBrk="1" latinLnBrk="0" hangingPunct="1">
              <a:defRPr sz="1800" kern="1200">
                <a:solidFill>
                  <a:schemeClr val="lt1"/>
                </a:solidFill>
                <a:latin typeface="+mn-lt"/>
                <a:ea typeface="+mn-ea"/>
                <a:cs typeface="+mn-cs"/>
              </a:defRPr>
            </a:lvl1pPr>
            <a:lvl2pPr marL="457200" indent="0" algn="l" defTabSz="914400" rtl="0" eaLnBrk="1" latinLnBrk="0" hangingPunct="1">
              <a:defRPr sz="1800" kern="1200">
                <a:solidFill>
                  <a:schemeClr val="lt1"/>
                </a:solidFill>
                <a:latin typeface="+mn-lt"/>
                <a:ea typeface="+mn-ea"/>
                <a:cs typeface="+mn-cs"/>
              </a:defRPr>
            </a:lvl2pPr>
            <a:lvl3pPr marL="914400" indent="0" algn="l" defTabSz="914400" rtl="0" eaLnBrk="1" latinLnBrk="0" hangingPunct="1">
              <a:defRPr sz="1800" kern="1200">
                <a:solidFill>
                  <a:schemeClr val="lt1"/>
                </a:solidFill>
                <a:latin typeface="+mn-lt"/>
                <a:ea typeface="+mn-ea"/>
                <a:cs typeface="+mn-cs"/>
              </a:defRPr>
            </a:lvl3pPr>
            <a:lvl4pPr marL="1371600" indent="0" algn="l" defTabSz="914400" rtl="0" eaLnBrk="1" latinLnBrk="0" hangingPunct="1">
              <a:defRPr sz="1800" kern="1200">
                <a:solidFill>
                  <a:schemeClr val="lt1"/>
                </a:solidFill>
                <a:latin typeface="+mn-lt"/>
                <a:ea typeface="+mn-ea"/>
                <a:cs typeface="+mn-cs"/>
              </a:defRPr>
            </a:lvl4pPr>
            <a:lvl5pPr marL="1828800" indent="0" algn="l" defTabSz="914400" rtl="0" eaLnBrk="1" latinLnBrk="0" hangingPunct="1">
              <a:defRPr sz="1800" kern="1200">
                <a:solidFill>
                  <a:schemeClr val="lt1"/>
                </a:solidFill>
                <a:latin typeface="+mn-lt"/>
                <a:ea typeface="+mn-ea"/>
                <a:cs typeface="+mn-cs"/>
              </a:defRPr>
            </a:lvl5pPr>
            <a:lvl6pPr marL="2286000" indent="0" algn="l" defTabSz="914400" rtl="0" eaLnBrk="1" latinLnBrk="0" hangingPunct="1">
              <a:defRPr sz="1800" kern="1200">
                <a:solidFill>
                  <a:schemeClr val="lt1"/>
                </a:solidFill>
                <a:latin typeface="+mn-lt"/>
                <a:ea typeface="+mn-ea"/>
                <a:cs typeface="+mn-cs"/>
              </a:defRPr>
            </a:lvl6pPr>
            <a:lvl7pPr marL="2743200" indent="0" algn="l" defTabSz="914400" rtl="0" eaLnBrk="1" latinLnBrk="0" hangingPunct="1">
              <a:defRPr sz="1800" kern="1200">
                <a:solidFill>
                  <a:schemeClr val="lt1"/>
                </a:solidFill>
                <a:latin typeface="+mn-lt"/>
                <a:ea typeface="+mn-ea"/>
                <a:cs typeface="+mn-cs"/>
              </a:defRPr>
            </a:lvl7pPr>
            <a:lvl8pPr marL="3200400" indent="0" algn="l" defTabSz="914400" rtl="0" eaLnBrk="1" latinLnBrk="0" hangingPunct="1">
              <a:defRPr sz="1800" kern="1200">
                <a:solidFill>
                  <a:schemeClr val="lt1"/>
                </a:solidFill>
                <a:latin typeface="+mn-lt"/>
                <a:ea typeface="+mn-ea"/>
                <a:cs typeface="+mn-cs"/>
              </a:defRPr>
            </a:lvl8pPr>
            <a:lvl9pPr marL="3657600" indent="0" algn="l" defTabSz="914400" rtl="0" eaLnBrk="1" latinLnBrk="0" hangingPunct="1">
              <a:defRPr sz="1800" kern="1200">
                <a:solidFill>
                  <a:schemeClr val="lt1"/>
                </a:solidFill>
                <a:latin typeface="+mn-lt"/>
                <a:ea typeface="+mn-ea"/>
                <a:cs typeface="+mn-cs"/>
              </a:defRPr>
            </a:lvl9pPr>
          </a:lstStyle>
          <a:p>
            <a:pPr algn="ctr"/>
            <a:endParaRPr lang="en-US"/>
          </a:p>
        </p:txBody>
      </p:sp>
      <p:cxnSp>
        <p:nvCxnSpPr>
          <p:cNvPr id="11" name="Straight Connector 10">
            <a:extLst>
              <a:ext uri="{FF2B5EF4-FFF2-40B4-BE49-F238E27FC236}">
                <a16:creationId xmlns:a16="http://schemas.microsoft.com/office/drawing/2014/main" id="{2C53D53A-295E-D0FC-5B5C-EAC42018BB9F}"/>
              </a:ext>
            </a:extLst>
          </p:cNvPr>
          <p:cNvCxnSpPr>
            <a:stCxn id="57" idx="4"/>
          </p:cNvCxnSpPr>
          <p:nvPr/>
        </p:nvCxnSpPr>
        <p:spPr>
          <a:xfrm>
            <a:off x="4946650" y="4204074"/>
            <a:ext cx="0" cy="101050"/>
          </a:xfrm>
          <a:prstGeom prst="line">
            <a:avLst/>
          </a:prstGeom>
          <a:ln>
            <a:solidFill>
              <a:srgbClr val="457B9D"/>
            </a:solidFill>
          </a:ln>
        </p:spPr>
        <p:style>
          <a:lnRef idx="2">
            <a:schemeClr val="accent1"/>
          </a:lnRef>
          <a:fillRef idx="0">
            <a:schemeClr val="accent1"/>
          </a:fillRef>
          <a:effectRef idx="1">
            <a:schemeClr val="accent1"/>
          </a:effectRef>
          <a:fontRef idx="minor">
            <a:schemeClr val="tx1"/>
          </a:fontRef>
        </p:style>
      </p:cxnSp>
      <p:sp>
        <p:nvSpPr>
          <p:cNvPr id="15" name="Oval 14">
            <a:extLst>
              <a:ext uri="{FF2B5EF4-FFF2-40B4-BE49-F238E27FC236}">
                <a16:creationId xmlns:a16="http://schemas.microsoft.com/office/drawing/2014/main" id="{30F398C5-4C6A-3658-C444-67A47F7C73C2}"/>
              </a:ext>
            </a:extLst>
          </p:cNvPr>
          <p:cNvSpPr/>
          <p:nvPr/>
        </p:nvSpPr>
        <p:spPr>
          <a:xfrm>
            <a:off x="5912454" y="3649538"/>
            <a:ext cx="60618" cy="60574"/>
          </a:xfrm>
          <a:prstGeom prst="ellipse">
            <a:avLst/>
          </a:prstGeom>
          <a:noFill/>
          <a:ln w="19050">
            <a:solidFill>
              <a:srgbClr val="457B9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indent="0" algn="l" defTabSz="914400" rtl="0" eaLnBrk="1" latinLnBrk="0" hangingPunct="1">
              <a:defRPr sz="1800" kern="1200">
                <a:solidFill>
                  <a:schemeClr val="lt1"/>
                </a:solidFill>
                <a:latin typeface="+mn-lt"/>
                <a:ea typeface="+mn-ea"/>
                <a:cs typeface="+mn-cs"/>
              </a:defRPr>
            </a:lvl1pPr>
            <a:lvl2pPr marL="457200" indent="0" algn="l" defTabSz="914400" rtl="0" eaLnBrk="1" latinLnBrk="0" hangingPunct="1">
              <a:defRPr sz="1800" kern="1200">
                <a:solidFill>
                  <a:schemeClr val="lt1"/>
                </a:solidFill>
                <a:latin typeface="+mn-lt"/>
                <a:ea typeface="+mn-ea"/>
                <a:cs typeface="+mn-cs"/>
              </a:defRPr>
            </a:lvl2pPr>
            <a:lvl3pPr marL="914400" indent="0" algn="l" defTabSz="914400" rtl="0" eaLnBrk="1" latinLnBrk="0" hangingPunct="1">
              <a:defRPr sz="1800" kern="1200">
                <a:solidFill>
                  <a:schemeClr val="lt1"/>
                </a:solidFill>
                <a:latin typeface="+mn-lt"/>
                <a:ea typeface="+mn-ea"/>
                <a:cs typeface="+mn-cs"/>
              </a:defRPr>
            </a:lvl3pPr>
            <a:lvl4pPr marL="1371600" indent="0" algn="l" defTabSz="914400" rtl="0" eaLnBrk="1" latinLnBrk="0" hangingPunct="1">
              <a:defRPr sz="1800" kern="1200">
                <a:solidFill>
                  <a:schemeClr val="lt1"/>
                </a:solidFill>
                <a:latin typeface="+mn-lt"/>
                <a:ea typeface="+mn-ea"/>
                <a:cs typeface="+mn-cs"/>
              </a:defRPr>
            </a:lvl4pPr>
            <a:lvl5pPr marL="1828800" indent="0" algn="l" defTabSz="914400" rtl="0" eaLnBrk="1" latinLnBrk="0" hangingPunct="1">
              <a:defRPr sz="1800" kern="1200">
                <a:solidFill>
                  <a:schemeClr val="lt1"/>
                </a:solidFill>
                <a:latin typeface="+mn-lt"/>
                <a:ea typeface="+mn-ea"/>
                <a:cs typeface="+mn-cs"/>
              </a:defRPr>
            </a:lvl5pPr>
            <a:lvl6pPr marL="2286000" indent="0" algn="l" defTabSz="914400" rtl="0" eaLnBrk="1" latinLnBrk="0" hangingPunct="1">
              <a:defRPr sz="1800" kern="1200">
                <a:solidFill>
                  <a:schemeClr val="lt1"/>
                </a:solidFill>
                <a:latin typeface="+mn-lt"/>
                <a:ea typeface="+mn-ea"/>
                <a:cs typeface="+mn-cs"/>
              </a:defRPr>
            </a:lvl6pPr>
            <a:lvl7pPr marL="2743200" indent="0" algn="l" defTabSz="914400" rtl="0" eaLnBrk="1" latinLnBrk="0" hangingPunct="1">
              <a:defRPr sz="1800" kern="1200">
                <a:solidFill>
                  <a:schemeClr val="lt1"/>
                </a:solidFill>
                <a:latin typeface="+mn-lt"/>
                <a:ea typeface="+mn-ea"/>
                <a:cs typeface="+mn-cs"/>
              </a:defRPr>
            </a:lvl7pPr>
            <a:lvl8pPr marL="3200400" indent="0" algn="l" defTabSz="914400" rtl="0" eaLnBrk="1" latinLnBrk="0" hangingPunct="1">
              <a:defRPr sz="1800" kern="1200">
                <a:solidFill>
                  <a:schemeClr val="lt1"/>
                </a:solidFill>
                <a:latin typeface="+mn-lt"/>
                <a:ea typeface="+mn-ea"/>
                <a:cs typeface="+mn-cs"/>
              </a:defRPr>
            </a:lvl8pPr>
            <a:lvl9pPr marL="3657600" indent="0" algn="l" defTabSz="914400" rtl="0" eaLnBrk="1" latinLnBrk="0" hangingPunct="1">
              <a:defRPr sz="1800" kern="1200">
                <a:solidFill>
                  <a:schemeClr val="lt1"/>
                </a:solidFill>
                <a:latin typeface="+mn-lt"/>
                <a:ea typeface="+mn-ea"/>
                <a:cs typeface="+mn-cs"/>
              </a:defRPr>
            </a:lvl9pPr>
          </a:lstStyle>
          <a:p>
            <a:pPr algn="ctr"/>
            <a:endParaRPr lang="en-US"/>
          </a:p>
        </p:txBody>
      </p:sp>
      <p:cxnSp>
        <p:nvCxnSpPr>
          <p:cNvPr id="17" name="Straight Connector 16">
            <a:extLst>
              <a:ext uri="{FF2B5EF4-FFF2-40B4-BE49-F238E27FC236}">
                <a16:creationId xmlns:a16="http://schemas.microsoft.com/office/drawing/2014/main" id="{37A5874E-22B6-3EA2-1C84-2C1264765718}"/>
              </a:ext>
            </a:extLst>
          </p:cNvPr>
          <p:cNvCxnSpPr>
            <a:stCxn id="15" idx="6"/>
          </p:cNvCxnSpPr>
          <p:nvPr/>
        </p:nvCxnSpPr>
        <p:spPr>
          <a:xfrm>
            <a:off x="5973072" y="3679825"/>
            <a:ext cx="122928" cy="0"/>
          </a:xfrm>
          <a:prstGeom prst="line">
            <a:avLst/>
          </a:prstGeom>
          <a:ln>
            <a:solidFill>
              <a:srgbClr val="457B9D"/>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2658540"/>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outVertical)">
                                      <p:cBhvr>
                                        <p:cTn id="7" dur="500"/>
                                        <p:tgtEl>
                                          <p:spTgt spid="6"/>
                                        </p:tgtEl>
                                      </p:cBhvr>
                                    </p:animEffect>
                                  </p:childTnLst>
                                </p:cTn>
                              </p:par>
                              <p:par>
                                <p:cTn id="8" presetID="16" presetClass="entr" presetSubtype="37"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barn(outVertical)">
                                      <p:cBhvr>
                                        <p:cTn id="10" dur="500"/>
                                        <p:tgtEl>
                                          <p:spTgt spid="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 presetClass="entr" presetSubtype="0" fill="hold" nodeType="withEffect">
                                  <p:stCondLst>
                                    <p:cond delay="0"/>
                                  </p:stCondLst>
                                  <p:iterate type="lt">
                                    <p:tmAbs val="10"/>
                                  </p:iterate>
                                  <p:childTnLst>
                                    <p:set>
                                      <p:cBhvr>
                                        <p:cTn id="15"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1FAEE"/>
        </a:solidFill>
        <a:effectLst/>
      </p:bgPr>
    </p:bg>
    <p:spTree>
      <p:nvGrpSpPr>
        <p:cNvPr id="1" name=""/>
        <p:cNvGrpSpPr/>
        <p:nvPr/>
      </p:nvGrpSpPr>
      <p:grpSpPr>
        <a:xfrm>
          <a:off x="0" y="0"/>
          <a:ext cx="0" cy="0"/>
          <a:chOff x="0" y="0"/>
          <a:chExt cx="0" cy="0"/>
        </a:xfrm>
      </p:grpSpPr>
      <p:sp>
        <p:nvSpPr>
          <p:cNvPr id="7" name="Rectangle 1">
            <a:extLst>
              <a:ext uri="{FF2B5EF4-FFF2-40B4-BE49-F238E27FC236}">
                <a16:creationId xmlns:a16="http://schemas.microsoft.com/office/drawing/2014/main" id="{8A3FD095-F51C-6EB2-4D7F-D9F0D3EF1F48}"/>
              </a:ext>
            </a:extLst>
          </p:cNvPr>
          <p:cNvSpPr>
            <a:spLocks noChangeArrowheads="1"/>
          </p:cNvSpPr>
          <p:nvPr/>
        </p:nvSpPr>
        <p:spPr bwMode="auto">
          <a:xfrm>
            <a:off x="2890788" y="1330990"/>
            <a:ext cx="8290874" cy="4196020"/>
          </a:xfrm>
          <a:prstGeom prst="rect">
            <a:avLst/>
          </a:prstGeom>
          <a:noFill/>
          <a:ln cap="rnd">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800" b="1" i="0" u="none" strike="noStrike" cap="none" normalizeH="0" baseline="0" dirty="0">
                <a:ln>
                  <a:noFill/>
                </a:ln>
                <a:solidFill>
                  <a:schemeClr val="accent1">
                    <a:lumMod val="75000"/>
                  </a:schemeClr>
                </a:solidFill>
                <a:effectLst/>
                <a:latin typeface="Arial" panose="020B0604020202020204" pitchFamily="34" charset="0"/>
              </a:rPr>
              <a:t>Maven</a:t>
            </a:r>
            <a:r>
              <a:rPr kumimoji="0" lang="en-US" altLang="en-US" sz="1800" b="0" i="0" u="none" strike="noStrike" cap="none" normalizeH="0" baseline="0" dirty="0">
                <a:ln>
                  <a:noFill/>
                </a:ln>
                <a:solidFill>
                  <a:srgbClr val="457B9D"/>
                </a:solidFill>
                <a:effectLst/>
                <a:latin typeface="Arial" panose="020B0604020202020204" pitchFamily="34" charset="0"/>
              </a:rPr>
              <a:t>: Manages dependencies for a Java-based backend.</a:t>
            </a:r>
            <a:br>
              <a:rPr kumimoji="0" lang="en-US" altLang="en-US" sz="1800" b="0" i="0" u="none" strike="noStrike" cap="none" normalizeH="0" baseline="0" dirty="0">
                <a:ln>
                  <a:noFill/>
                </a:ln>
                <a:solidFill>
                  <a:srgbClr val="457B9D"/>
                </a:solidFill>
                <a:effectLst/>
                <a:latin typeface="Arial" panose="020B0604020202020204" pitchFamily="34" charset="0"/>
              </a:rPr>
            </a:br>
            <a:endParaRPr kumimoji="0" lang="en-US" altLang="en-US" sz="1800" b="0" i="0" u="none" strike="noStrike" cap="none" normalizeH="0" baseline="0" dirty="0">
              <a:ln>
                <a:noFill/>
              </a:ln>
              <a:solidFill>
                <a:srgbClr val="457B9D"/>
              </a:solidFill>
              <a:effectLst/>
              <a:latin typeface="Arial" panose="020B0604020202020204" pitchFamily="34" charset="0"/>
            </a:endParaRP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800" b="1" i="0" u="none" strike="noStrike" cap="none" normalizeH="0" baseline="0" dirty="0">
                <a:ln>
                  <a:noFill/>
                </a:ln>
                <a:solidFill>
                  <a:schemeClr val="accent1">
                    <a:lumMod val="75000"/>
                  </a:schemeClr>
                </a:solidFill>
                <a:effectLst/>
                <a:latin typeface="Arial" panose="020B0604020202020204" pitchFamily="34" charset="0"/>
              </a:rPr>
              <a:t>MySQL</a:t>
            </a:r>
            <a:r>
              <a:rPr kumimoji="0" lang="en-US" altLang="en-US" sz="1800" b="0" i="0" u="none" strike="noStrike" cap="none" normalizeH="0" baseline="0" dirty="0">
                <a:ln>
                  <a:noFill/>
                </a:ln>
                <a:solidFill>
                  <a:srgbClr val="457B9D"/>
                </a:solidFill>
                <a:effectLst/>
                <a:latin typeface="Arial" panose="020B0604020202020204" pitchFamily="34" charset="0"/>
              </a:rPr>
              <a:t>: Stores the data that the REST API serves.</a:t>
            </a:r>
            <a:br>
              <a:rPr kumimoji="0" lang="en-US" altLang="en-US" sz="1800" b="0" i="0" u="none" strike="noStrike" cap="none" normalizeH="0" baseline="0" dirty="0">
                <a:ln>
                  <a:noFill/>
                </a:ln>
                <a:solidFill>
                  <a:srgbClr val="457B9D"/>
                </a:solidFill>
                <a:effectLst/>
                <a:latin typeface="Arial" panose="020B0604020202020204" pitchFamily="34" charset="0"/>
              </a:rPr>
            </a:br>
            <a:endParaRPr kumimoji="0" lang="en-US" altLang="en-US" sz="1800" b="0" i="0" u="none" strike="noStrike" cap="none" normalizeH="0" baseline="0" dirty="0">
              <a:ln>
                <a:noFill/>
              </a:ln>
              <a:solidFill>
                <a:srgbClr val="457B9D"/>
              </a:solidFill>
              <a:effectLst/>
              <a:latin typeface="Arial" panose="020B0604020202020204" pitchFamily="34" charset="0"/>
            </a:endParaRPr>
          </a:p>
          <a:p>
            <a:pPr marL="0" marR="0" lvl="0" indent="0" algn="l" defTabSz="914400" rtl="0" eaLnBrk="0" fontAlgn="base" latinLnBrk="0" hangingPunct="0">
              <a:lnSpc>
                <a:spcPct val="150000"/>
              </a:lnSpc>
              <a:spcBef>
                <a:spcPct val="0"/>
              </a:spcBef>
              <a:spcAft>
                <a:spcPct val="0"/>
              </a:spcAft>
              <a:buClrTx/>
              <a:buSzTx/>
              <a:buFontTx/>
              <a:buChar char="•"/>
              <a:tabLst/>
            </a:pPr>
            <a:r>
              <a:rPr kumimoji="0" lang="hu-HU" altLang="en-US" sz="1800" b="1" i="0" u="none" strike="noStrike" cap="none" normalizeH="0" baseline="0" dirty="0">
                <a:ln>
                  <a:noFill/>
                </a:ln>
                <a:solidFill>
                  <a:schemeClr val="accent1">
                    <a:lumMod val="75000"/>
                  </a:schemeClr>
                </a:solidFill>
                <a:effectLst/>
                <a:latin typeface="Arial" panose="020B0604020202020204" pitchFamily="34" charset="0"/>
              </a:rPr>
              <a:t>JWT</a:t>
            </a:r>
            <a:r>
              <a:rPr kumimoji="0" lang="en-US" altLang="en-US" sz="1800" b="0" i="0" u="none" strike="noStrike" cap="none" normalizeH="0" baseline="0" dirty="0">
                <a:ln>
                  <a:noFill/>
                </a:ln>
                <a:solidFill>
                  <a:srgbClr val="457B9D"/>
                </a:solidFill>
                <a:effectLst/>
                <a:latin typeface="Arial" panose="020B0604020202020204" pitchFamily="34" charset="0"/>
              </a:rPr>
              <a:t>: Secures the API by providing token-based authentication.</a:t>
            </a:r>
            <a:br>
              <a:rPr kumimoji="0" lang="en-US" altLang="en-US" sz="1800" b="0" i="0" u="none" strike="noStrike" cap="none" normalizeH="0" baseline="0" dirty="0">
                <a:ln>
                  <a:noFill/>
                </a:ln>
                <a:solidFill>
                  <a:srgbClr val="457B9D"/>
                </a:solidFill>
                <a:effectLst/>
                <a:latin typeface="Arial" panose="020B0604020202020204" pitchFamily="34" charset="0"/>
              </a:rPr>
            </a:br>
            <a:endParaRPr kumimoji="0" lang="en-US" altLang="en-US" sz="1800" b="0" i="0" u="none" strike="noStrike" cap="none" normalizeH="0" baseline="0" dirty="0">
              <a:ln>
                <a:noFill/>
              </a:ln>
              <a:solidFill>
                <a:srgbClr val="457B9D"/>
              </a:solidFill>
              <a:effectLst/>
              <a:latin typeface="Arial" panose="020B0604020202020204" pitchFamily="34" charset="0"/>
            </a:endParaRP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800" b="1" i="0" u="none" strike="noStrike" cap="none" normalizeH="0" baseline="0" dirty="0">
                <a:ln>
                  <a:noFill/>
                </a:ln>
                <a:solidFill>
                  <a:schemeClr val="accent1">
                    <a:lumMod val="75000"/>
                  </a:schemeClr>
                </a:solidFill>
                <a:effectLst/>
                <a:latin typeface="Arial" panose="020B0604020202020204" pitchFamily="34" charset="0"/>
              </a:rPr>
              <a:t>Angular</a:t>
            </a:r>
            <a:r>
              <a:rPr kumimoji="0" lang="en-US" altLang="en-US" sz="1800" b="0" i="0" u="none" strike="noStrike" cap="none" normalizeH="0" baseline="0" dirty="0">
                <a:ln>
                  <a:noFill/>
                </a:ln>
                <a:solidFill>
                  <a:srgbClr val="457B9D"/>
                </a:solidFill>
                <a:effectLst/>
                <a:latin typeface="Arial" panose="020B0604020202020204" pitchFamily="34" charset="0"/>
              </a:rPr>
              <a:t>: Displays the data on the frontend with an interactive interface.</a:t>
            </a:r>
            <a:br>
              <a:rPr kumimoji="0" lang="en-US" altLang="en-US" sz="1800" b="0" i="0" u="none" strike="noStrike" cap="none" normalizeH="0" baseline="0" dirty="0">
                <a:ln>
                  <a:noFill/>
                </a:ln>
                <a:solidFill>
                  <a:srgbClr val="457B9D"/>
                </a:solidFill>
                <a:effectLst/>
                <a:latin typeface="Arial" panose="020B0604020202020204" pitchFamily="34" charset="0"/>
              </a:rPr>
            </a:br>
            <a:endParaRPr kumimoji="0" lang="en-US" altLang="en-US" sz="1800" b="0" i="0" u="none" strike="noStrike" cap="none" normalizeH="0" baseline="0" dirty="0">
              <a:ln>
                <a:noFill/>
              </a:ln>
              <a:solidFill>
                <a:srgbClr val="457B9D"/>
              </a:solidFill>
              <a:effectLst/>
              <a:latin typeface="Arial" panose="020B0604020202020204" pitchFamily="34" charset="0"/>
            </a:endParaRP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800" b="1" i="0" u="none" strike="noStrike" cap="none" normalizeH="0" baseline="0" dirty="0">
                <a:ln>
                  <a:noFill/>
                </a:ln>
                <a:solidFill>
                  <a:schemeClr val="accent1">
                    <a:lumMod val="75000"/>
                  </a:schemeClr>
                </a:solidFill>
                <a:effectLst/>
                <a:latin typeface="Arial" panose="020B0604020202020204" pitchFamily="34" charset="0"/>
              </a:rPr>
              <a:t>Bootstrap</a:t>
            </a:r>
            <a:r>
              <a:rPr kumimoji="0" lang="en-US" altLang="en-US" sz="1800" b="0" i="0" u="none" strike="noStrike" cap="none" normalizeH="0" baseline="0" dirty="0">
                <a:ln>
                  <a:noFill/>
                </a:ln>
                <a:solidFill>
                  <a:srgbClr val="457B9D"/>
                </a:solidFill>
                <a:effectLst/>
                <a:latin typeface="Arial" panose="020B0604020202020204" pitchFamily="34" charset="0"/>
              </a:rPr>
              <a:t>: Styles and makes the Angular frontend responsive and visually appealing.</a:t>
            </a:r>
          </a:p>
        </p:txBody>
      </p:sp>
      <p:pic>
        <p:nvPicPr>
          <p:cNvPr id="4100" name="Picture 4">
            <a:extLst>
              <a:ext uri="{FF2B5EF4-FFF2-40B4-BE49-F238E27FC236}">
                <a16:creationId xmlns:a16="http://schemas.microsoft.com/office/drawing/2014/main" id="{14303B10-1A52-C4DF-A694-7D2D181042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62663" y="1448974"/>
            <a:ext cx="1273601" cy="322146"/>
          </a:xfrm>
          <a:prstGeom prst="rect">
            <a:avLst/>
          </a:prstGeom>
          <a:noFill/>
          <a:ln cap="rnd">
            <a:noFill/>
          </a:ln>
          <a:extLst>
            <a:ext uri="{909E8E84-426E-40DD-AFC4-6F175D3DCCD1}">
              <a14:hiddenFill xmlns:a14="http://schemas.microsoft.com/office/drawing/2010/main">
                <a:solidFill>
                  <a:srgbClr val="FFFFFF"/>
                </a:solidFill>
              </a14:hiddenFill>
            </a:ext>
          </a:extLst>
        </p:spPr>
      </p:pic>
      <p:pic>
        <p:nvPicPr>
          <p:cNvPr id="4104" name="Picture 8" descr="MySQL - Download">
            <a:extLst>
              <a:ext uri="{FF2B5EF4-FFF2-40B4-BE49-F238E27FC236}">
                <a16:creationId xmlns:a16="http://schemas.microsoft.com/office/drawing/2014/main" id="{791584A5-C530-0AB6-9953-D665FB1032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07245" y="2100356"/>
            <a:ext cx="714080" cy="714080"/>
          </a:xfrm>
          <a:prstGeom prst="rect">
            <a:avLst/>
          </a:prstGeom>
          <a:noFill/>
          <a:ln cap="rnd">
            <a:noFill/>
          </a:ln>
          <a:extLst>
            <a:ext uri="{909E8E84-426E-40DD-AFC4-6F175D3DCCD1}">
              <a14:hiddenFill xmlns:a14="http://schemas.microsoft.com/office/drawing/2010/main">
                <a:solidFill>
                  <a:srgbClr val="FFFFFF"/>
                </a:solidFill>
              </a14:hiddenFill>
            </a:ext>
          </a:extLst>
        </p:spPr>
      </p:pic>
      <p:pic>
        <p:nvPicPr>
          <p:cNvPr id="4106" name="Picture 10" descr="New Control Flow with Angular v17 | by S M HEMEL | Medium">
            <a:extLst>
              <a:ext uri="{FF2B5EF4-FFF2-40B4-BE49-F238E27FC236}">
                <a16:creationId xmlns:a16="http://schemas.microsoft.com/office/drawing/2014/main" id="{65EFEBF7-D253-0900-1D4A-564D636FF61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2853" y="3854221"/>
            <a:ext cx="1640264" cy="512583"/>
          </a:xfrm>
          <a:prstGeom prst="rect">
            <a:avLst/>
          </a:prstGeom>
          <a:noFill/>
          <a:ln cap="rnd">
            <a:noFill/>
          </a:ln>
          <a:extLst>
            <a:ext uri="{909E8E84-426E-40DD-AFC4-6F175D3DCCD1}">
              <a14:hiddenFill xmlns:a14="http://schemas.microsoft.com/office/drawing/2010/main">
                <a:solidFill>
                  <a:srgbClr val="FFFFFF"/>
                </a:solidFill>
              </a14:hiddenFill>
            </a:ext>
          </a:extLst>
        </p:spPr>
      </p:pic>
      <p:pic>
        <p:nvPicPr>
          <p:cNvPr id="4108" name="Picture 12" descr="Bootstrap (front-end framework) - Wikipedia">
            <a:extLst>
              <a:ext uri="{FF2B5EF4-FFF2-40B4-BE49-F238E27FC236}">
                <a16:creationId xmlns:a16="http://schemas.microsoft.com/office/drawing/2014/main" id="{18BB937A-A53B-E17C-21C5-B98401E0B18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75453" y="4832446"/>
            <a:ext cx="777664" cy="620179"/>
          </a:xfrm>
          <a:prstGeom prst="rect">
            <a:avLst/>
          </a:prstGeom>
          <a:noFill/>
          <a:ln cap="rnd">
            <a:noFill/>
          </a:ln>
          <a:extLst>
            <a:ext uri="{909E8E84-426E-40DD-AFC4-6F175D3DCCD1}">
              <a14:hiddenFill xmlns:a14="http://schemas.microsoft.com/office/drawing/2010/main">
                <a:solidFill>
                  <a:srgbClr val="FFFFFF"/>
                </a:solidFill>
              </a14:hiddenFill>
            </a:ext>
          </a:extLst>
        </p:spPr>
      </p:pic>
      <p:pic>
        <p:nvPicPr>
          <p:cNvPr id="1026" name="Picture 2" descr="What the heck are JWT and OAuth 2.0? | #CrystalizeMyLearning (July 2022)">
            <a:extLst>
              <a:ext uri="{FF2B5EF4-FFF2-40B4-BE49-F238E27FC236}">
                <a16:creationId xmlns:a16="http://schemas.microsoft.com/office/drawing/2014/main" id="{BDB2175F-29BC-F4A7-EFE8-527DB294C78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45997" y="3003751"/>
            <a:ext cx="575328" cy="575328"/>
          </a:xfrm>
          <a:prstGeom prst="rect">
            <a:avLst/>
          </a:prstGeom>
          <a:noFill/>
          <a:ln cap="rnd">
            <a:noFill/>
          </a:ln>
          <a:extLst>
            <a:ext uri="{909E8E84-426E-40DD-AFC4-6F175D3DCCD1}">
              <a14:hiddenFill xmlns:a14="http://schemas.microsoft.com/office/drawing/2010/main">
                <a:solidFill>
                  <a:srgbClr val="FFFFFF"/>
                </a:solidFill>
              </a14:hiddenFill>
            </a:ext>
          </a:extLst>
        </p:spPr>
      </p:pic>
      <p:cxnSp>
        <p:nvCxnSpPr>
          <p:cNvPr id="31" name="Straight Connector 30">
            <a:extLst>
              <a:ext uri="{FF2B5EF4-FFF2-40B4-BE49-F238E27FC236}">
                <a16:creationId xmlns:a16="http://schemas.microsoft.com/office/drawing/2014/main" id="{6C0E1B04-2A04-D1EC-94E2-12AA349E2391}"/>
              </a:ext>
            </a:extLst>
          </p:cNvPr>
          <p:cNvCxnSpPr>
            <a:cxnSpLocks/>
          </p:cNvCxnSpPr>
          <p:nvPr/>
        </p:nvCxnSpPr>
        <p:spPr>
          <a:xfrm flipH="1">
            <a:off x="1857375" y="5527010"/>
            <a:ext cx="9324287" cy="0"/>
          </a:xfrm>
          <a:prstGeom prst="line">
            <a:avLst/>
          </a:prstGeom>
          <a:ln cap="rnd">
            <a:solidFill>
              <a:srgbClr val="457B9D"/>
            </a:solidFill>
          </a:ln>
        </p:spPr>
        <p:style>
          <a:lnRef idx="2">
            <a:schemeClr val="accent1"/>
          </a:lnRef>
          <a:fillRef idx="0">
            <a:schemeClr val="accent1"/>
          </a:fillRef>
          <a:effectRef idx="1">
            <a:schemeClr val="accent1"/>
          </a:effectRef>
          <a:fontRef idx="minor">
            <a:schemeClr val="tx1"/>
          </a:fontRef>
        </p:style>
      </p:cxnSp>
      <p:cxnSp>
        <p:nvCxnSpPr>
          <p:cNvPr id="34" name="Straight Connector 33">
            <a:extLst>
              <a:ext uri="{FF2B5EF4-FFF2-40B4-BE49-F238E27FC236}">
                <a16:creationId xmlns:a16="http://schemas.microsoft.com/office/drawing/2014/main" id="{0404F20B-47F6-C44A-B0B1-64090A7EDA93}"/>
              </a:ext>
            </a:extLst>
          </p:cNvPr>
          <p:cNvCxnSpPr>
            <a:cxnSpLocks/>
          </p:cNvCxnSpPr>
          <p:nvPr/>
        </p:nvCxnSpPr>
        <p:spPr>
          <a:xfrm flipV="1">
            <a:off x="11181662" y="4832446"/>
            <a:ext cx="0" cy="694564"/>
          </a:xfrm>
          <a:prstGeom prst="line">
            <a:avLst/>
          </a:prstGeom>
          <a:ln cap="rnd">
            <a:solidFill>
              <a:srgbClr val="457B9D"/>
            </a:solidFill>
          </a:ln>
        </p:spPr>
        <p:style>
          <a:lnRef idx="2">
            <a:schemeClr val="accent1"/>
          </a:lnRef>
          <a:fillRef idx="0">
            <a:schemeClr val="accent1"/>
          </a:fillRef>
          <a:effectRef idx="1">
            <a:schemeClr val="accent1"/>
          </a:effectRef>
          <a:fontRef idx="minor">
            <a:schemeClr val="tx1"/>
          </a:fontRef>
        </p:style>
      </p:cxnSp>
      <p:cxnSp>
        <p:nvCxnSpPr>
          <p:cNvPr id="38" name="Straight Connector 37">
            <a:extLst>
              <a:ext uri="{FF2B5EF4-FFF2-40B4-BE49-F238E27FC236}">
                <a16:creationId xmlns:a16="http://schemas.microsoft.com/office/drawing/2014/main" id="{13BDEF13-69EF-C99C-7136-C990F5D955E7}"/>
              </a:ext>
            </a:extLst>
          </p:cNvPr>
          <p:cNvCxnSpPr>
            <a:cxnSpLocks/>
          </p:cNvCxnSpPr>
          <p:nvPr/>
        </p:nvCxnSpPr>
        <p:spPr>
          <a:xfrm flipV="1">
            <a:off x="1857375" y="4832446"/>
            <a:ext cx="0" cy="694564"/>
          </a:xfrm>
          <a:prstGeom prst="line">
            <a:avLst/>
          </a:prstGeom>
          <a:ln cap="rnd">
            <a:solidFill>
              <a:srgbClr val="457B9D"/>
            </a:solidFill>
          </a:ln>
        </p:spPr>
        <p:style>
          <a:lnRef idx="2">
            <a:schemeClr val="accent1"/>
          </a:lnRef>
          <a:fillRef idx="0">
            <a:schemeClr val="accent1"/>
          </a:fillRef>
          <a:effectRef idx="1">
            <a:schemeClr val="accent1"/>
          </a:effectRef>
          <a:fontRef idx="minor">
            <a:schemeClr val="tx1"/>
          </a:fontRef>
        </p:style>
      </p:cxnSp>
      <p:cxnSp>
        <p:nvCxnSpPr>
          <p:cNvPr id="41" name="Straight Connector 40">
            <a:extLst>
              <a:ext uri="{FF2B5EF4-FFF2-40B4-BE49-F238E27FC236}">
                <a16:creationId xmlns:a16="http://schemas.microsoft.com/office/drawing/2014/main" id="{41CD3D0B-8221-2FB2-3F09-E72FE4EAB37B}"/>
              </a:ext>
            </a:extLst>
          </p:cNvPr>
          <p:cNvCxnSpPr>
            <a:cxnSpLocks/>
          </p:cNvCxnSpPr>
          <p:nvPr/>
        </p:nvCxnSpPr>
        <p:spPr>
          <a:xfrm>
            <a:off x="6486481" y="5585311"/>
            <a:ext cx="0" cy="695325"/>
          </a:xfrm>
          <a:prstGeom prst="line">
            <a:avLst/>
          </a:prstGeom>
          <a:ln cap="rnd">
            <a:solidFill>
              <a:srgbClr val="457B9D"/>
            </a:solidFill>
          </a:ln>
        </p:spPr>
        <p:style>
          <a:lnRef idx="2">
            <a:schemeClr val="accent1"/>
          </a:lnRef>
          <a:fillRef idx="0">
            <a:schemeClr val="accent1"/>
          </a:fillRef>
          <a:effectRef idx="1">
            <a:schemeClr val="accent1"/>
          </a:effectRef>
          <a:fontRef idx="minor">
            <a:schemeClr val="tx1"/>
          </a:fontRef>
        </p:style>
      </p:cxnSp>
      <p:cxnSp>
        <p:nvCxnSpPr>
          <p:cNvPr id="44" name="Straight Connector 43">
            <a:extLst>
              <a:ext uri="{FF2B5EF4-FFF2-40B4-BE49-F238E27FC236}">
                <a16:creationId xmlns:a16="http://schemas.microsoft.com/office/drawing/2014/main" id="{BED39C05-AD5A-548F-FA14-B7BC3B3B331F}"/>
              </a:ext>
            </a:extLst>
          </p:cNvPr>
          <p:cNvCxnSpPr>
            <a:cxnSpLocks/>
          </p:cNvCxnSpPr>
          <p:nvPr/>
        </p:nvCxnSpPr>
        <p:spPr>
          <a:xfrm flipV="1">
            <a:off x="6858000" y="6511636"/>
            <a:ext cx="0" cy="346364"/>
          </a:xfrm>
          <a:prstGeom prst="line">
            <a:avLst/>
          </a:prstGeom>
          <a:ln cap="rnd">
            <a:solidFill>
              <a:srgbClr val="457B9D"/>
            </a:solidFill>
          </a:ln>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B1E7CCBA-52A7-4E09-78A3-9079B883ED32}"/>
              </a:ext>
            </a:extLst>
          </p:cNvPr>
          <p:cNvCxnSpPr>
            <a:cxnSpLocks/>
          </p:cNvCxnSpPr>
          <p:nvPr/>
        </p:nvCxnSpPr>
        <p:spPr>
          <a:xfrm>
            <a:off x="6486481" y="6280636"/>
            <a:ext cx="371519" cy="231000"/>
          </a:xfrm>
          <a:prstGeom prst="line">
            <a:avLst/>
          </a:prstGeom>
          <a:ln cap="rnd">
            <a:solidFill>
              <a:srgbClr val="457B9D"/>
            </a:solidFill>
          </a:ln>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9F87BD6B-F8EB-F5C0-04A0-F502F410E738}"/>
              </a:ext>
            </a:extLst>
          </p:cNvPr>
          <p:cNvCxnSpPr>
            <a:cxnSpLocks/>
          </p:cNvCxnSpPr>
          <p:nvPr/>
        </p:nvCxnSpPr>
        <p:spPr>
          <a:xfrm rot="5400000">
            <a:off x="6433039" y="5582379"/>
            <a:ext cx="106976" cy="92"/>
          </a:xfrm>
          <a:prstGeom prst="line">
            <a:avLst/>
          </a:prstGeom>
          <a:ln w="19050" cap="rnd" cmpd="sng" algn="ctr">
            <a:solidFill>
              <a:srgbClr val="457B9D"/>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3" name="Straight Connector 52">
            <a:extLst>
              <a:ext uri="{FF2B5EF4-FFF2-40B4-BE49-F238E27FC236}">
                <a16:creationId xmlns:a16="http://schemas.microsoft.com/office/drawing/2014/main" id="{7BD3A588-4529-4F53-2BC7-5E8A36F5B2FB}"/>
              </a:ext>
            </a:extLst>
          </p:cNvPr>
          <p:cNvCxnSpPr>
            <a:cxnSpLocks/>
          </p:cNvCxnSpPr>
          <p:nvPr/>
        </p:nvCxnSpPr>
        <p:spPr>
          <a:xfrm>
            <a:off x="960582" y="4366804"/>
            <a:ext cx="9060873" cy="0"/>
          </a:xfrm>
          <a:prstGeom prst="line">
            <a:avLst/>
          </a:prstGeom>
          <a:ln cap="rnd">
            <a:solidFill>
              <a:srgbClr val="457B9D"/>
            </a:solidFill>
          </a:ln>
        </p:spPr>
        <p:style>
          <a:lnRef idx="2">
            <a:schemeClr val="accent1"/>
          </a:lnRef>
          <a:fillRef idx="0">
            <a:schemeClr val="accent1"/>
          </a:fillRef>
          <a:effectRef idx="1">
            <a:schemeClr val="accent1"/>
          </a:effectRef>
          <a:fontRef idx="minor">
            <a:schemeClr val="tx1"/>
          </a:fontRef>
        </p:style>
      </p:cxnSp>
      <p:cxnSp>
        <p:nvCxnSpPr>
          <p:cNvPr id="59" name="Straight Connector 58">
            <a:extLst>
              <a:ext uri="{FF2B5EF4-FFF2-40B4-BE49-F238E27FC236}">
                <a16:creationId xmlns:a16="http://schemas.microsoft.com/office/drawing/2014/main" id="{772D5EF9-C7AE-FF75-4DFF-8B4599596357}"/>
              </a:ext>
            </a:extLst>
          </p:cNvPr>
          <p:cNvCxnSpPr>
            <a:cxnSpLocks/>
          </p:cNvCxnSpPr>
          <p:nvPr/>
        </p:nvCxnSpPr>
        <p:spPr>
          <a:xfrm flipV="1">
            <a:off x="960582" y="3768437"/>
            <a:ext cx="0" cy="598367"/>
          </a:xfrm>
          <a:prstGeom prst="line">
            <a:avLst/>
          </a:prstGeom>
          <a:ln cap="rnd">
            <a:solidFill>
              <a:srgbClr val="457B9D"/>
            </a:solidFill>
          </a:ln>
        </p:spPr>
        <p:style>
          <a:lnRef idx="2">
            <a:schemeClr val="accent1"/>
          </a:lnRef>
          <a:fillRef idx="0">
            <a:schemeClr val="accent1"/>
          </a:fillRef>
          <a:effectRef idx="1">
            <a:schemeClr val="accent1"/>
          </a:effectRef>
          <a:fontRef idx="minor">
            <a:schemeClr val="tx1"/>
          </a:fontRef>
        </p:style>
      </p:cxnSp>
      <p:cxnSp>
        <p:nvCxnSpPr>
          <p:cNvPr id="61" name="Straight Connector 60">
            <a:extLst>
              <a:ext uri="{FF2B5EF4-FFF2-40B4-BE49-F238E27FC236}">
                <a16:creationId xmlns:a16="http://schemas.microsoft.com/office/drawing/2014/main" id="{C7F32F1D-EDEF-C1EC-C7D4-821B1426E1A2}"/>
              </a:ext>
            </a:extLst>
          </p:cNvPr>
          <p:cNvCxnSpPr>
            <a:cxnSpLocks/>
          </p:cNvCxnSpPr>
          <p:nvPr/>
        </p:nvCxnSpPr>
        <p:spPr>
          <a:xfrm>
            <a:off x="960582" y="3768437"/>
            <a:ext cx="5809673" cy="0"/>
          </a:xfrm>
          <a:prstGeom prst="line">
            <a:avLst/>
          </a:prstGeom>
          <a:ln cap="rnd">
            <a:solidFill>
              <a:srgbClr val="457B9D"/>
            </a:solidFill>
          </a:ln>
        </p:spPr>
        <p:style>
          <a:lnRef idx="2">
            <a:schemeClr val="accent1"/>
          </a:lnRef>
          <a:fillRef idx="0">
            <a:schemeClr val="accent1"/>
          </a:fillRef>
          <a:effectRef idx="1">
            <a:schemeClr val="accent1"/>
          </a:effectRef>
          <a:fontRef idx="minor">
            <a:schemeClr val="tx1"/>
          </a:fontRef>
        </p:style>
      </p:cxnSp>
      <p:cxnSp>
        <p:nvCxnSpPr>
          <p:cNvPr id="4096" name="Straight Connector 4095">
            <a:extLst>
              <a:ext uri="{FF2B5EF4-FFF2-40B4-BE49-F238E27FC236}">
                <a16:creationId xmlns:a16="http://schemas.microsoft.com/office/drawing/2014/main" id="{54DD1813-1D35-883A-EB5D-0267B0111A29}"/>
              </a:ext>
            </a:extLst>
          </p:cNvPr>
          <p:cNvCxnSpPr>
            <a:cxnSpLocks/>
          </p:cNvCxnSpPr>
          <p:nvPr/>
        </p:nvCxnSpPr>
        <p:spPr>
          <a:xfrm>
            <a:off x="1362663" y="4366804"/>
            <a:ext cx="0" cy="1507523"/>
          </a:xfrm>
          <a:prstGeom prst="line">
            <a:avLst/>
          </a:prstGeom>
          <a:ln cap="rnd">
            <a:solidFill>
              <a:srgbClr val="457B9D"/>
            </a:solidFill>
          </a:ln>
        </p:spPr>
        <p:style>
          <a:lnRef idx="2">
            <a:schemeClr val="accent1"/>
          </a:lnRef>
          <a:fillRef idx="0">
            <a:schemeClr val="accent1"/>
          </a:fillRef>
          <a:effectRef idx="1">
            <a:schemeClr val="accent1"/>
          </a:effectRef>
          <a:fontRef idx="minor">
            <a:schemeClr val="tx1"/>
          </a:fontRef>
        </p:style>
      </p:cxnSp>
      <p:cxnSp>
        <p:nvCxnSpPr>
          <p:cNvPr id="4098" name="Straight Connector 4097">
            <a:extLst>
              <a:ext uri="{FF2B5EF4-FFF2-40B4-BE49-F238E27FC236}">
                <a16:creationId xmlns:a16="http://schemas.microsoft.com/office/drawing/2014/main" id="{F8E19417-CE5E-60BF-4D16-2601A75AF6C6}"/>
              </a:ext>
            </a:extLst>
          </p:cNvPr>
          <p:cNvCxnSpPr>
            <a:cxnSpLocks/>
          </p:cNvCxnSpPr>
          <p:nvPr/>
        </p:nvCxnSpPr>
        <p:spPr>
          <a:xfrm>
            <a:off x="1362663" y="5865091"/>
            <a:ext cx="612790" cy="415545"/>
          </a:xfrm>
          <a:prstGeom prst="line">
            <a:avLst/>
          </a:prstGeom>
          <a:ln cap="rnd">
            <a:solidFill>
              <a:srgbClr val="457B9D"/>
            </a:solidFill>
          </a:ln>
        </p:spPr>
        <p:style>
          <a:lnRef idx="2">
            <a:schemeClr val="accent1"/>
          </a:lnRef>
          <a:fillRef idx="0">
            <a:schemeClr val="accent1"/>
          </a:fillRef>
          <a:effectRef idx="1">
            <a:schemeClr val="accent1"/>
          </a:effectRef>
          <a:fontRef idx="minor">
            <a:schemeClr val="tx1"/>
          </a:fontRef>
        </p:style>
      </p:cxnSp>
      <p:cxnSp>
        <p:nvCxnSpPr>
          <p:cNvPr id="4101" name="Straight Connector 4100">
            <a:extLst>
              <a:ext uri="{FF2B5EF4-FFF2-40B4-BE49-F238E27FC236}">
                <a16:creationId xmlns:a16="http://schemas.microsoft.com/office/drawing/2014/main" id="{4C4FC3D3-CF47-DB32-3BDB-2414DAA5ECD2}"/>
              </a:ext>
            </a:extLst>
          </p:cNvPr>
          <p:cNvCxnSpPr>
            <a:cxnSpLocks/>
          </p:cNvCxnSpPr>
          <p:nvPr/>
        </p:nvCxnSpPr>
        <p:spPr>
          <a:xfrm>
            <a:off x="1975453" y="6280636"/>
            <a:ext cx="0" cy="577364"/>
          </a:xfrm>
          <a:prstGeom prst="line">
            <a:avLst/>
          </a:prstGeom>
          <a:ln cap="rnd">
            <a:solidFill>
              <a:srgbClr val="457B9D"/>
            </a:solidFill>
          </a:ln>
        </p:spPr>
        <p:style>
          <a:lnRef idx="2">
            <a:schemeClr val="accent1"/>
          </a:lnRef>
          <a:fillRef idx="0">
            <a:schemeClr val="accent1"/>
          </a:fillRef>
          <a:effectRef idx="1">
            <a:schemeClr val="accent1"/>
          </a:effectRef>
          <a:fontRef idx="minor">
            <a:schemeClr val="tx1"/>
          </a:fontRef>
        </p:style>
      </p:cxnSp>
      <p:cxnSp>
        <p:nvCxnSpPr>
          <p:cNvPr id="4115" name="Straight Connector 4114">
            <a:extLst>
              <a:ext uri="{FF2B5EF4-FFF2-40B4-BE49-F238E27FC236}">
                <a16:creationId xmlns:a16="http://schemas.microsoft.com/office/drawing/2014/main" id="{C721561E-D056-8910-DC0B-A36B89F627AE}"/>
              </a:ext>
            </a:extLst>
          </p:cNvPr>
          <p:cNvCxnSpPr>
            <a:cxnSpLocks/>
          </p:cNvCxnSpPr>
          <p:nvPr/>
        </p:nvCxnSpPr>
        <p:spPr>
          <a:xfrm rot="5400000">
            <a:off x="1309221" y="4420245"/>
            <a:ext cx="106976" cy="92"/>
          </a:xfrm>
          <a:prstGeom prst="line">
            <a:avLst/>
          </a:prstGeom>
          <a:ln w="19050" cap="rnd" cmpd="sng" algn="ctr">
            <a:solidFill>
              <a:srgbClr val="457B9D"/>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118" name="Straight Connector 4117">
            <a:extLst>
              <a:ext uri="{FF2B5EF4-FFF2-40B4-BE49-F238E27FC236}">
                <a16:creationId xmlns:a16="http://schemas.microsoft.com/office/drawing/2014/main" id="{AE1DE2CB-ED1E-246C-736B-ABFB66700D0A}"/>
              </a:ext>
            </a:extLst>
          </p:cNvPr>
          <p:cNvCxnSpPr>
            <a:cxnSpLocks/>
          </p:cNvCxnSpPr>
          <p:nvPr/>
        </p:nvCxnSpPr>
        <p:spPr>
          <a:xfrm>
            <a:off x="9642764" y="3014919"/>
            <a:ext cx="0" cy="564160"/>
          </a:xfrm>
          <a:prstGeom prst="line">
            <a:avLst/>
          </a:prstGeom>
          <a:ln cap="rnd">
            <a:solidFill>
              <a:srgbClr val="457B9D"/>
            </a:solidFill>
          </a:ln>
        </p:spPr>
        <p:style>
          <a:lnRef idx="2">
            <a:schemeClr val="accent1"/>
          </a:lnRef>
          <a:fillRef idx="0">
            <a:schemeClr val="accent1"/>
          </a:fillRef>
          <a:effectRef idx="1">
            <a:schemeClr val="accent1"/>
          </a:effectRef>
          <a:fontRef idx="minor">
            <a:schemeClr val="tx1"/>
          </a:fontRef>
        </p:style>
      </p:cxnSp>
      <p:cxnSp>
        <p:nvCxnSpPr>
          <p:cNvPr id="4120" name="Straight Connector 4119">
            <a:extLst>
              <a:ext uri="{FF2B5EF4-FFF2-40B4-BE49-F238E27FC236}">
                <a16:creationId xmlns:a16="http://schemas.microsoft.com/office/drawing/2014/main" id="{B0059224-39D8-FCB6-46F4-473275F4C81D}"/>
              </a:ext>
            </a:extLst>
          </p:cNvPr>
          <p:cNvCxnSpPr/>
          <p:nvPr/>
        </p:nvCxnSpPr>
        <p:spPr>
          <a:xfrm flipH="1">
            <a:off x="1857375" y="3579079"/>
            <a:ext cx="7785389" cy="0"/>
          </a:xfrm>
          <a:prstGeom prst="line">
            <a:avLst/>
          </a:prstGeom>
          <a:ln cap="rnd">
            <a:solidFill>
              <a:srgbClr val="457B9D"/>
            </a:solidFill>
          </a:ln>
        </p:spPr>
        <p:style>
          <a:lnRef idx="2">
            <a:schemeClr val="accent1"/>
          </a:lnRef>
          <a:fillRef idx="0">
            <a:schemeClr val="accent1"/>
          </a:fillRef>
          <a:effectRef idx="1">
            <a:schemeClr val="accent1"/>
          </a:effectRef>
          <a:fontRef idx="minor">
            <a:schemeClr val="tx1"/>
          </a:fontRef>
        </p:style>
      </p:cxnSp>
      <p:cxnSp>
        <p:nvCxnSpPr>
          <p:cNvPr id="4125" name="Straight Connector 4124">
            <a:extLst>
              <a:ext uri="{FF2B5EF4-FFF2-40B4-BE49-F238E27FC236}">
                <a16:creationId xmlns:a16="http://schemas.microsoft.com/office/drawing/2014/main" id="{422207B2-8568-22A4-3E52-4483308DBD19}"/>
              </a:ext>
            </a:extLst>
          </p:cNvPr>
          <p:cNvCxnSpPr>
            <a:cxnSpLocks/>
          </p:cNvCxnSpPr>
          <p:nvPr/>
        </p:nvCxnSpPr>
        <p:spPr>
          <a:xfrm flipH="1">
            <a:off x="3346117" y="3014919"/>
            <a:ext cx="6296647" cy="0"/>
          </a:xfrm>
          <a:prstGeom prst="line">
            <a:avLst/>
          </a:prstGeom>
          <a:ln cap="rnd">
            <a:solidFill>
              <a:srgbClr val="457B9D"/>
            </a:solidFill>
          </a:ln>
        </p:spPr>
        <p:style>
          <a:lnRef idx="2">
            <a:schemeClr val="accent1"/>
          </a:lnRef>
          <a:fillRef idx="0">
            <a:schemeClr val="accent1"/>
          </a:fillRef>
          <a:effectRef idx="1">
            <a:schemeClr val="accent1"/>
          </a:effectRef>
          <a:fontRef idx="minor">
            <a:schemeClr val="tx1"/>
          </a:fontRef>
        </p:style>
      </p:cxnSp>
      <p:cxnSp>
        <p:nvCxnSpPr>
          <p:cNvPr id="4131" name="Straight Connector 4130">
            <a:extLst>
              <a:ext uri="{FF2B5EF4-FFF2-40B4-BE49-F238E27FC236}">
                <a16:creationId xmlns:a16="http://schemas.microsoft.com/office/drawing/2014/main" id="{2F5DFAB5-311A-686B-45E9-66D004333C07}"/>
              </a:ext>
            </a:extLst>
          </p:cNvPr>
          <p:cNvCxnSpPr>
            <a:cxnSpLocks/>
          </p:cNvCxnSpPr>
          <p:nvPr/>
        </p:nvCxnSpPr>
        <p:spPr>
          <a:xfrm>
            <a:off x="9642763" y="3292171"/>
            <a:ext cx="106976" cy="92"/>
          </a:xfrm>
          <a:prstGeom prst="line">
            <a:avLst/>
          </a:prstGeom>
          <a:ln w="19050" cap="rnd" cmpd="sng" algn="ctr">
            <a:solidFill>
              <a:srgbClr val="457B9D"/>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133" name="Straight Connector 4132">
            <a:extLst>
              <a:ext uri="{FF2B5EF4-FFF2-40B4-BE49-F238E27FC236}">
                <a16:creationId xmlns:a16="http://schemas.microsoft.com/office/drawing/2014/main" id="{AA7D20B9-68B0-F7C9-487E-DC318381FDC3}"/>
              </a:ext>
            </a:extLst>
          </p:cNvPr>
          <p:cNvCxnSpPr>
            <a:cxnSpLocks/>
            <a:endCxn id="4165" idx="2"/>
          </p:cNvCxnSpPr>
          <p:nvPr/>
        </p:nvCxnSpPr>
        <p:spPr>
          <a:xfrm flipV="1">
            <a:off x="9740213" y="3291416"/>
            <a:ext cx="805114" cy="755"/>
          </a:xfrm>
          <a:prstGeom prst="line">
            <a:avLst/>
          </a:prstGeom>
          <a:ln cap="rnd">
            <a:solidFill>
              <a:srgbClr val="457B9D"/>
            </a:solidFill>
          </a:ln>
        </p:spPr>
        <p:style>
          <a:lnRef idx="2">
            <a:schemeClr val="accent1"/>
          </a:lnRef>
          <a:fillRef idx="0">
            <a:schemeClr val="accent1"/>
          </a:fillRef>
          <a:effectRef idx="1">
            <a:schemeClr val="accent1"/>
          </a:effectRef>
          <a:fontRef idx="minor">
            <a:schemeClr val="tx1"/>
          </a:fontRef>
        </p:style>
      </p:cxnSp>
      <p:cxnSp>
        <p:nvCxnSpPr>
          <p:cNvPr id="4135" name="Straight Connector 4134">
            <a:extLst>
              <a:ext uri="{FF2B5EF4-FFF2-40B4-BE49-F238E27FC236}">
                <a16:creationId xmlns:a16="http://schemas.microsoft.com/office/drawing/2014/main" id="{3AFB5CBB-2C05-79C1-9DBB-BB947E020F8F}"/>
              </a:ext>
            </a:extLst>
          </p:cNvPr>
          <p:cNvCxnSpPr>
            <a:cxnSpLocks/>
          </p:cNvCxnSpPr>
          <p:nvPr/>
        </p:nvCxnSpPr>
        <p:spPr>
          <a:xfrm flipV="1">
            <a:off x="10941475" y="6257690"/>
            <a:ext cx="0" cy="600310"/>
          </a:xfrm>
          <a:prstGeom prst="line">
            <a:avLst/>
          </a:prstGeom>
          <a:ln cap="rnd">
            <a:solidFill>
              <a:srgbClr val="457B9D"/>
            </a:solidFill>
          </a:ln>
        </p:spPr>
        <p:style>
          <a:lnRef idx="2">
            <a:schemeClr val="accent1"/>
          </a:lnRef>
          <a:fillRef idx="0">
            <a:schemeClr val="accent1"/>
          </a:fillRef>
          <a:effectRef idx="1">
            <a:schemeClr val="accent1"/>
          </a:effectRef>
          <a:fontRef idx="minor">
            <a:schemeClr val="tx1"/>
          </a:fontRef>
        </p:style>
      </p:cxnSp>
      <p:cxnSp>
        <p:nvCxnSpPr>
          <p:cNvPr id="4137" name="Straight Connector 4136">
            <a:extLst>
              <a:ext uri="{FF2B5EF4-FFF2-40B4-BE49-F238E27FC236}">
                <a16:creationId xmlns:a16="http://schemas.microsoft.com/office/drawing/2014/main" id="{0B76934B-06F1-E83E-D154-095235A707FB}"/>
              </a:ext>
            </a:extLst>
          </p:cNvPr>
          <p:cNvCxnSpPr>
            <a:cxnSpLocks/>
          </p:cNvCxnSpPr>
          <p:nvPr/>
        </p:nvCxnSpPr>
        <p:spPr>
          <a:xfrm flipV="1">
            <a:off x="10941475" y="5800436"/>
            <a:ext cx="636162" cy="457253"/>
          </a:xfrm>
          <a:prstGeom prst="line">
            <a:avLst/>
          </a:prstGeom>
          <a:ln cap="rnd">
            <a:solidFill>
              <a:srgbClr val="457B9D"/>
            </a:solidFill>
          </a:ln>
        </p:spPr>
        <p:style>
          <a:lnRef idx="2">
            <a:schemeClr val="accent1"/>
          </a:lnRef>
          <a:fillRef idx="0">
            <a:schemeClr val="accent1"/>
          </a:fillRef>
          <a:effectRef idx="1">
            <a:schemeClr val="accent1"/>
          </a:effectRef>
          <a:fontRef idx="minor">
            <a:schemeClr val="tx1"/>
          </a:fontRef>
        </p:style>
      </p:cxnSp>
      <p:cxnSp>
        <p:nvCxnSpPr>
          <p:cNvPr id="4141" name="Straight Connector 4140">
            <a:extLst>
              <a:ext uri="{FF2B5EF4-FFF2-40B4-BE49-F238E27FC236}">
                <a16:creationId xmlns:a16="http://schemas.microsoft.com/office/drawing/2014/main" id="{18166360-C280-8312-3737-6A260794B367}"/>
              </a:ext>
            </a:extLst>
          </p:cNvPr>
          <p:cNvCxnSpPr>
            <a:cxnSpLocks/>
          </p:cNvCxnSpPr>
          <p:nvPr/>
        </p:nvCxnSpPr>
        <p:spPr>
          <a:xfrm flipV="1">
            <a:off x="11582400" y="3291415"/>
            <a:ext cx="0" cy="2509021"/>
          </a:xfrm>
          <a:prstGeom prst="line">
            <a:avLst/>
          </a:prstGeom>
          <a:ln cap="rnd">
            <a:solidFill>
              <a:srgbClr val="457B9D"/>
            </a:solidFill>
          </a:ln>
        </p:spPr>
        <p:style>
          <a:lnRef idx="2">
            <a:schemeClr val="accent1"/>
          </a:lnRef>
          <a:fillRef idx="0">
            <a:schemeClr val="accent1"/>
          </a:fillRef>
          <a:effectRef idx="1">
            <a:schemeClr val="accent1"/>
          </a:effectRef>
          <a:fontRef idx="minor">
            <a:schemeClr val="tx1"/>
          </a:fontRef>
        </p:style>
      </p:cxnSp>
      <p:cxnSp>
        <p:nvCxnSpPr>
          <p:cNvPr id="1035" name="Straight Connector 1034">
            <a:extLst>
              <a:ext uri="{FF2B5EF4-FFF2-40B4-BE49-F238E27FC236}">
                <a16:creationId xmlns:a16="http://schemas.microsoft.com/office/drawing/2014/main" id="{20A14ED2-57D0-A045-3185-6FB1155E08DB}"/>
              </a:ext>
            </a:extLst>
          </p:cNvPr>
          <p:cNvCxnSpPr>
            <a:cxnSpLocks/>
          </p:cNvCxnSpPr>
          <p:nvPr/>
        </p:nvCxnSpPr>
        <p:spPr>
          <a:xfrm>
            <a:off x="2890788" y="2761096"/>
            <a:ext cx="5605512" cy="0"/>
          </a:xfrm>
          <a:prstGeom prst="line">
            <a:avLst/>
          </a:prstGeom>
          <a:ln cap="rnd">
            <a:solidFill>
              <a:srgbClr val="457B9D"/>
            </a:solidFill>
          </a:ln>
        </p:spPr>
        <p:style>
          <a:lnRef idx="2">
            <a:schemeClr val="accent1"/>
          </a:lnRef>
          <a:fillRef idx="0">
            <a:schemeClr val="accent1"/>
          </a:fillRef>
          <a:effectRef idx="1">
            <a:schemeClr val="accent1"/>
          </a:effectRef>
          <a:fontRef idx="minor">
            <a:schemeClr val="tx1"/>
          </a:fontRef>
        </p:style>
      </p:cxnSp>
      <p:cxnSp>
        <p:nvCxnSpPr>
          <p:cNvPr id="1038" name="Straight Connector 1037">
            <a:extLst>
              <a:ext uri="{FF2B5EF4-FFF2-40B4-BE49-F238E27FC236}">
                <a16:creationId xmlns:a16="http://schemas.microsoft.com/office/drawing/2014/main" id="{313F5045-BE53-0130-677D-6A79F6502DAA}"/>
              </a:ext>
            </a:extLst>
          </p:cNvPr>
          <p:cNvCxnSpPr>
            <a:cxnSpLocks/>
          </p:cNvCxnSpPr>
          <p:nvPr/>
        </p:nvCxnSpPr>
        <p:spPr>
          <a:xfrm flipV="1">
            <a:off x="8496300" y="2100356"/>
            <a:ext cx="0" cy="660740"/>
          </a:xfrm>
          <a:prstGeom prst="line">
            <a:avLst/>
          </a:prstGeom>
          <a:ln cap="rnd">
            <a:solidFill>
              <a:srgbClr val="457B9D"/>
            </a:solidFill>
          </a:ln>
        </p:spPr>
        <p:style>
          <a:lnRef idx="2">
            <a:schemeClr val="accent1"/>
          </a:lnRef>
          <a:fillRef idx="0">
            <a:schemeClr val="accent1"/>
          </a:fillRef>
          <a:effectRef idx="1">
            <a:schemeClr val="accent1"/>
          </a:effectRef>
          <a:fontRef idx="minor">
            <a:schemeClr val="tx1"/>
          </a:fontRef>
        </p:style>
      </p:cxnSp>
      <p:cxnSp>
        <p:nvCxnSpPr>
          <p:cNvPr id="1040" name="Straight Connector 1039">
            <a:extLst>
              <a:ext uri="{FF2B5EF4-FFF2-40B4-BE49-F238E27FC236}">
                <a16:creationId xmlns:a16="http://schemas.microsoft.com/office/drawing/2014/main" id="{C620A7A1-0E25-86B9-B00F-EFC35455003B}"/>
              </a:ext>
            </a:extLst>
          </p:cNvPr>
          <p:cNvCxnSpPr>
            <a:cxnSpLocks/>
          </p:cNvCxnSpPr>
          <p:nvPr/>
        </p:nvCxnSpPr>
        <p:spPr>
          <a:xfrm flipH="1">
            <a:off x="4175760" y="2100356"/>
            <a:ext cx="4320540" cy="0"/>
          </a:xfrm>
          <a:prstGeom prst="line">
            <a:avLst/>
          </a:prstGeom>
          <a:ln cap="rnd">
            <a:solidFill>
              <a:srgbClr val="457B9D"/>
            </a:solidFill>
          </a:ln>
        </p:spPr>
        <p:style>
          <a:lnRef idx="2">
            <a:schemeClr val="accent1"/>
          </a:lnRef>
          <a:fillRef idx="0">
            <a:schemeClr val="accent1"/>
          </a:fillRef>
          <a:effectRef idx="1">
            <a:schemeClr val="accent1"/>
          </a:effectRef>
          <a:fontRef idx="minor">
            <a:schemeClr val="tx1"/>
          </a:fontRef>
        </p:style>
      </p:cxnSp>
      <p:cxnSp>
        <p:nvCxnSpPr>
          <p:cNvPr id="1047" name="Straight Connector 1046">
            <a:extLst>
              <a:ext uri="{FF2B5EF4-FFF2-40B4-BE49-F238E27FC236}">
                <a16:creationId xmlns:a16="http://schemas.microsoft.com/office/drawing/2014/main" id="{8B601EA4-86C9-1F82-7522-B3C70635B89B}"/>
              </a:ext>
            </a:extLst>
          </p:cNvPr>
          <p:cNvCxnSpPr>
            <a:cxnSpLocks/>
          </p:cNvCxnSpPr>
          <p:nvPr/>
        </p:nvCxnSpPr>
        <p:spPr>
          <a:xfrm>
            <a:off x="1219201" y="1845010"/>
            <a:ext cx="6677890" cy="0"/>
          </a:xfrm>
          <a:prstGeom prst="line">
            <a:avLst/>
          </a:prstGeom>
          <a:ln cap="rnd">
            <a:solidFill>
              <a:srgbClr val="457B9D"/>
            </a:solidFill>
          </a:ln>
        </p:spPr>
        <p:style>
          <a:lnRef idx="2">
            <a:schemeClr val="accent1"/>
          </a:lnRef>
          <a:fillRef idx="0">
            <a:schemeClr val="accent1"/>
          </a:fillRef>
          <a:effectRef idx="1">
            <a:schemeClr val="accent1"/>
          </a:effectRef>
          <a:fontRef idx="minor">
            <a:schemeClr val="tx1"/>
          </a:fontRef>
        </p:style>
      </p:cxnSp>
      <p:cxnSp>
        <p:nvCxnSpPr>
          <p:cNvPr id="1049" name="Straight Connector 1048">
            <a:extLst>
              <a:ext uri="{FF2B5EF4-FFF2-40B4-BE49-F238E27FC236}">
                <a16:creationId xmlns:a16="http://schemas.microsoft.com/office/drawing/2014/main" id="{E7FC2FC8-F15D-E6A1-FC0D-FF35001F567A}"/>
              </a:ext>
            </a:extLst>
          </p:cNvPr>
          <p:cNvCxnSpPr>
            <a:cxnSpLocks/>
          </p:cNvCxnSpPr>
          <p:nvPr/>
        </p:nvCxnSpPr>
        <p:spPr>
          <a:xfrm flipV="1">
            <a:off x="1219201" y="1358698"/>
            <a:ext cx="0" cy="486312"/>
          </a:xfrm>
          <a:prstGeom prst="line">
            <a:avLst/>
          </a:prstGeom>
          <a:ln cap="rnd">
            <a:solidFill>
              <a:srgbClr val="457B9D"/>
            </a:solidFill>
          </a:ln>
        </p:spPr>
        <p:style>
          <a:lnRef idx="2">
            <a:schemeClr val="accent1"/>
          </a:lnRef>
          <a:fillRef idx="0">
            <a:schemeClr val="accent1"/>
          </a:fillRef>
          <a:effectRef idx="1">
            <a:schemeClr val="accent1"/>
          </a:effectRef>
          <a:fontRef idx="minor">
            <a:schemeClr val="tx1"/>
          </a:fontRef>
        </p:style>
      </p:cxnSp>
      <p:cxnSp>
        <p:nvCxnSpPr>
          <p:cNvPr id="1053" name="Straight Connector 1052">
            <a:extLst>
              <a:ext uri="{FF2B5EF4-FFF2-40B4-BE49-F238E27FC236}">
                <a16:creationId xmlns:a16="http://schemas.microsoft.com/office/drawing/2014/main" id="{76317DCC-C289-8498-242F-D380334AAF09}"/>
              </a:ext>
            </a:extLst>
          </p:cNvPr>
          <p:cNvCxnSpPr>
            <a:cxnSpLocks/>
          </p:cNvCxnSpPr>
          <p:nvPr/>
        </p:nvCxnSpPr>
        <p:spPr>
          <a:xfrm>
            <a:off x="1219201" y="1358698"/>
            <a:ext cx="4221017" cy="0"/>
          </a:xfrm>
          <a:prstGeom prst="line">
            <a:avLst/>
          </a:prstGeom>
          <a:ln cap="rnd">
            <a:solidFill>
              <a:srgbClr val="457B9D"/>
            </a:solidFill>
          </a:ln>
        </p:spPr>
        <p:style>
          <a:lnRef idx="2">
            <a:schemeClr val="accent1"/>
          </a:lnRef>
          <a:fillRef idx="0">
            <a:schemeClr val="accent1"/>
          </a:fillRef>
          <a:effectRef idx="1">
            <a:schemeClr val="accent1"/>
          </a:effectRef>
          <a:fontRef idx="minor">
            <a:schemeClr val="tx1"/>
          </a:fontRef>
        </p:style>
      </p:cxnSp>
      <p:cxnSp>
        <p:nvCxnSpPr>
          <p:cNvPr id="1058" name="Straight Connector 1057">
            <a:extLst>
              <a:ext uri="{FF2B5EF4-FFF2-40B4-BE49-F238E27FC236}">
                <a16:creationId xmlns:a16="http://schemas.microsoft.com/office/drawing/2014/main" id="{066FCD2F-4B05-9FA0-D8A9-00D830D3D17F}"/>
              </a:ext>
            </a:extLst>
          </p:cNvPr>
          <p:cNvCxnSpPr>
            <a:cxnSpLocks/>
            <a:stCxn id="4165" idx="0"/>
          </p:cNvCxnSpPr>
          <p:nvPr/>
        </p:nvCxnSpPr>
        <p:spPr>
          <a:xfrm flipV="1">
            <a:off x="10575636" y="2623127"/>
            <a:ext cx="0" cy="638002"/>
          </a:xfrm>
          <a:prstGeom prst="line">
            <a:avLst/>
          </a:prstGeom>
          <a:ln cap="rnd">
            <a:solidFill>
              <a:srgbClr val="457B9D"/>
            </a:solidFill>
          </a:ln>
        </p:spPr>
        <p:style>
          <a:lnRef idx="2">
            <a:schemeClr val="accent1"/>
          </a:lnRef>
          <a:fillRef idx="0">
            <a:schemeClr val="accent1"/>
          </a:fillRef>
          <a:effectRef idx="1">
            <a:schemeClr val="accent1"/>
          </a:effectRef>
          <a:fontRef idx="minor">
            <a:schemeClr val="tx1"/>
          </a:fontRef>
        </p:style>
      </p:cxnSp>
      <p:cxnSp>
        <p:nvCxnSpPr>
          <p:cNvPr id="1060" name="Straight Connector 1059">
            <a:extLst>
              <a:ext uri="{FF2B5EF4-FFF2-40B4-BE49-F238E27FC236}">
                <a16:creationId xmlns:a16="http://schemas.microsoft.com/office/drawing/2014/main" id="{28B71DB1-7C91-C3FD-F006-E637CFD46323}"/>
              </a:ext>
            </a:extLst>
          </p:cNvPr>
          <p:cNvCxnSpPr>
            <a:cxnSpLocks/>
          </p:cNvCxnSpPr>
          <p:nvPr/>
        </p:nvCxnSpPr>
        <p:spPr>
          <a:xfrm flipH="1">
            <a:off x="9374909" y="2623127"/>
            <a:ext cx="1200727" cy="0"/>
          </a:xfrm>
          <a:prstGeom prst="line">
            <a:avLst/>
          </a:prstGeom>
          <a:ln cap="rnd">
            <a:solidFill>
              <a:srgbClr val="457B9D"/>
            </a:solidFill>
          </a:ln>
        </p:spPr>
        <p:style>
          <a:lnRef idx="2">
            <a:schemeClr val="accent1"/>
          </a:lnRef>
          <a:fillRef idx="0">
            <a:schemeClr val="accent1"/>
          </a:fillRef>
          <a:effectRef idx="1">
            <a:schemeClr val="accent1"/>
          </a:effectRef>
          <a:fontRef idx="minor">
            <a:schemeClr val="tx1"/>
          </a:fontRef>
        </p:style>
      </p:cxnSp>
      <p:cxnSp>
        <p:nvCxnSpPr>
          <p:cNvPr id="1062" name="Straight Connector 1061">
            <a:extLst>
              <a:ext uri="{FF2B5EF4-FFF2-40B4-BE49-F238E27FC236}">
                <a16:creationId xmlns:a16="http://schemas.microsoft.com/office/drawing/2014/main" id="{167D370D-8F86-5E54-8022-70A0CED57B1A}"/>
              </a:ext>
            </a:extLst>
          </p:cNvPr>
          <p:cNvCxnSpPr/>
          <p:nvPr/>
        </p:nvCxnSpPr>
        <p:spPr>
          <a:xfrm>
            <a:off x="8496300" y="2438400"/>
            <a:ext cx="878609" cy="0"/>
          </a:xfrm>
          <a:prstGeom prst="line">
            <a:avLst/>
          </a:prstGeom>
          <a:ln cap="rnd">
            <a:solidFill>
              <a:srgbClr val="457B9D"/>
            </a:solidFill>
          </a:ln>
        </p:spPr>
        <p:style>
          <a:lnRef idx="2">
            <a:schemeClr val="accent1"/>
          </a:lnRef>
          <a:fillRef idx="0">
            <a:schemeClr val="accent1"/>
          </a:fillRef>
          <a:effectRef idx="1">
            <a:schemeClr val="accent1"/>
          </a:effectRef>
          <a:fontRef idx="minor">
            <a:schemeClr val="tx1"/>
          </a:fontRef>
        </p:style>
      </p:cxnSp>
      <p:cxnSp>
        <p:nvCxnSpPr>
          <p:cNvPr id="1065" name="Straight Connector 1064">
            <a:extLst>
              <a:ext uri="{FF2B5EF4-FFF2-40B4-BE49-F238E27FC236}">
                <a16:creationId xmlns:a16="http://schemas.microsoft.com/office/drawing/2014/main" id="{241EC024-014B-131E-23F6-E4215B024D4F}"/>
              </a:ext>
            </a:extLst>
          </p:cNvPr>
          <p:cNvCxnSpPr/>
          <p:nvPr/>
        </p:nvCxnSpPr>
        <p:spPr>
          <a:xfrm>
            <a:off x="9374909" y="2438400"/>
            <a:ext cx="0" cy="184727"/>
          </a:xfrm>
          <a:prstGeom prst="line">
            <a:avLst/>
          </a:prstGeom>
          <a:ln cap="rnd">
            <a:solidFill>
              <a:srgbClr val="457B9D"/>
            </a:solidFill>
          </a:ln>
        </p:spPr>
        <p:style>
          <a:lnRef idx="2">
            <a:schemeClr val="accent1"/>
          </a:lnRef>
          <a:fillRef idx="0">
            <a:schemeClr val="accent1"/>
          </a:fillRef>
          <a:effectRef idx="1">
            <a:schemeClr val="accent1"/>
          </a:effectRef>
          <a:fontRef idx="minor">
            <a:schemeClr val="tx1"/>
          </a:fontRef>
        </p:style>
      </p:cxnSp>
      <p:cxnSp>
        <p:nvCxnSpPr>
          <p:cNvPr id="1066" name="Straight Connector 1065">
            <a:extLst>
              <a:ext uri="{FF2B5EF4-FFF2-40B4-BE49-F238E27FC236}">
                <a16:creationId xmlns:a16="http://schemas.microsoft.com/office/drawing/2014/main" id="{52DCE0D6-0857-30F4-20FF-38380B5B70C6}"/>
              </a:ext>
            </a:extLst>
          </p:cNvPr>
          <p:cNvCxnSpPr>
            <a:cxnSpLocks/>
          </p:cNvCxnSpPr>
          <p:nvPr/>
        </p:nvCxnSpPr>
        <p:spPr>
          <a:xfrm>
            <a:off x="8496299" y="2438354"/>
            <a:ext cx="106976" cy="92"/>
          </a:xfrm>
          <a:prstGeom prst="line">
            <a:avLst/>
          </a:prstGeom>
          <a:ln w="19050" cap="rnd" cmpd="sng" algn="ctr">
            <a:solidFill>
              <a:srgbClr val="457B9D"/>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069" name="Straight Connector 1068">
            <a:extLst>
              <a:ext uri="{FF2B5EF4-FFF2-40B4-BE49-F238E27FC236}">
                <a16:creationId xmlns:a16="http://schemas.microsoft.com/office/drawing/2014/main" id="{E1077D27-C3E3-DFD3-3376-57DA8B232F37}"/>
              </a:ext>
            </a:extLst>
          </p:cNvPr>
          <p:cNvCxnSpPr/>
          <p:nvPr/>
        </p:nvCxnSpPr>
        <p:spPr>
          <a:xfrm flipV="1">
            <a:off x="286327" y="5800436"/>
            <a:ext cx="0" cy="1057564"/>
          </a:xfrm>
          <a:prstGeom prst="line">
            <a:avLst/>
          </a:prstGeom>
          <a:ln cap="rnd">
            <a:solidFill>
              <a:srgbClr val="457B9D"/>
            </a:solidFill>
          </a:ln>
        </p:spPr>
        <p:style>
          <a:lnRef idx="2">
            <a:schemeClr val="accent1"/>
          </a:lnRef>
          <a:fillRef idx="0">
            <a:schemeClr val="accent1"/>
          </a:fillRef>
          <a:effectRef idx="1">
            <a:schemeClr val="accent1"/>
          </a:effectRef>
          <a:fontRef idx="minor">
            <a:schemeClr val="tx1"/>
          </a:fontRef>
        </p:style>
      </p:cxnSp>
      <p:cxnSp>
        <p:nvCxnSpPr>
          <p:cNvPr id="1071" name="Straight Connector 1070">
            <a:extLst>
              <a:ext uri="{FF2B5EF4-FFF2-40B4-BE49-F238E27FC236}">
                <a16:creationId xmlns:a16="http://schemas.microsoft.com/office/drawing/2014/main" id="{E189E0C1-FC7F-8D0A-2659-6CDEE4808135}"/>
              </a:ext>
            </a:extLst>
          </p:cNvPr>
          <p:cNvCxnSpPr>
            <a:cxnSpLocks/>
          </p:cNvCxnSpPr>
          <p:nvPr/>
        </p:nvCxnSpPr>
        <p:spPr>
          <a:xfrm flipV="1">
            <a:off x="289284" y="5412797"/>
            <a:ext cx="385258" cy="385258"/>
          </a:xfrm>
          <a:prstGeom prst="line">
            <a:avLst/>
          </a:prstGeom>
          <a:ln cap="rnd">
            <a:solidFill>
              <a:srgbClr val="457B9D"/>
            </a:solidFill>
          </a:ln>
        </p:spPr>
        <p:style>
          <a:lnRef idx="2">
            <a:schemeClr val="accent1"/>
          </a:lnRef>
          <a:fillRef idx="0">
            <a:schemeClr val="accent1"/>
          </a:fillRef>
          <a:effectRef idx="1">
            <a:schemeClr val="accent1"/>
          </a:effectRef>
          <a:fontRef idx="minor">
            <a:schemeClr val="tx1"/>
          </a:fontRef>
        </p:style>
      </p:cxnSp>
      <p:cxnSp>
        <p:nvCxnSpPr>
          <p:cNvPr id="1073" name="Straight Connector 1072">
            <a:extLst>
              <a:ext uri="{FF2B5EF4-FFF2-40B4-BE49-F238E27FC236}">
                <a16:creationId xmlns:a16="http://schemas.microsoft.com/office/drawing/2014/main" id="{E7C1B01F-DB53-DA45-B63B-2A04B6D7FF19}"/>
              </a:ext>
            </a:extLst>
          </p:cNvPr>
          <p:cNvCxnSpPr/>
          <p:nvPr/>
        </p:nvCxnSpPr>
        <p:spPr>
          <a:xfrm flipV="1">
            <a:off x="674217" y="2479577"/>
            <a:ext cx="0" cy="2935601"/>
          </a:xfrm>
          <a:prstGeom prst="line">
            <a:avLst/>
          </a:prstGeom>
          <a:ln cap="rnd">
            <a:solidFill>
              <a:srgbClr val="457B9D"/>
            </a:solidFill>
          </a:ln>
        </p:spPr>
        <p:style>
          <a:lnRef idx="2">
            <a:schemeClr val="accent1"/>
          </a:lnRef>
          <a:fillRef idx="0">
            <a:schemeClr val="accent1"/>
          </a:fillRef>
          <a:effectRef idx="1">
            <a:schemeClr val="accent1"/>
          </a:effectRef>
          <a:fontRef idx="minor">
            <a:schemeClr val="tx1"/>
          </a:fontRef>
        </p:style>
      </p:cxnSp>
      <p:cxnSp>
        <p:nvCxnSpPr>
          <p:cNvPr id="1075" name="Straight Connector 1074">
            <a:extLst>
              <a:ext uri="{FF2B5EF4-FFF2-40B4-BE49-F238E27FC236}">
                <a16:creationId xmlns:a16="http://schemas.microsoft.com/office/drawing/2014/main" id="{40F28585-A9E9-C41F-1228-3E68EEF1C9BD}"/>
              </a:ext>
            </a:extLst>
          </p:cNvPr>
          <p:cNvCxnSpPr>
            <a:cxnSpLocks/>
          </p:cNvCxnSpPr>
          <p:nvPr/>
        </p:nvCxnSpPr>
        <p:spPr>
          <a:xfrm flipH="1">
            <a:off x="1111126" y="1603133"/>
            <a:ext cx="106976" cy="92"/>
          </a:xfrm>
          <a:prstGeom prst="line">
            <a:avLst/>
          </a:prstGeom>
          <a:ln w="19050" cap="rnd" cmpd="sng" algn="ctr">
            <a:solidFill>
              <a:srgbClr val="457B9D"/>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077" name="Straight Connector 1076">
            <a:extLst>
              <a:ext uri="{FF2B5EF4-FFF2-40B4-BE49-F238E27FC236}">
                <a16:creationId xmlns:a16="http://schemas.microsoft.com/office/drawing/2014/main" id="{65350EC8-BADA-F6AA-3F76-A13754646B99}"/>
              </a:ext>
            </a:extLst>
          </p:cNvPr>
          <p:cNvCxnSpPr/>
          <p:nvPr/>
        </p:nvCxnSpPr>
        <p:spPr>
          <a:xfrm flipH="1">
            <a:off x="826294" y="1601854"/>
            <a:ext cx="320551" cy="0"/>
          </a:xfrm>
          <a:prstGeom prst="line">
            <a:avLst/>
          </a:prstGeom>
          <a:ln cap="rnd">
            <a:solidFill>
              <a:srgbClr val="457B9D"/>
            </a:solidFill>
          </a:ln>
        </p:spPr>
        <p:style>
          <a:lnRef idx="2">
            <a:schemeClr val="accent1"/>
          </a:lnRef>
          <a:fillRef idx="0">
            <a:schemeClr val="accent1"/>
          </a:fillRef>
          <a:effectRef idx="1">
            <a:schemeClr val="accent1"/>
          </a:effectRef>
          <a:fontRef idx="minor">
            <a:schemeClr val="tx1"/>
          </a:fontRef>
        </p:style>
      </p:cxnSp>
      <p:cxnSp>
        <p:nvCxnSpPr>
          <p:cNvPr id="1079" name="Straight Connector 1078">
            <a:extLst>
              <a:ext uri="{FF2B5EF4-FFF2-40B4-BE49-F238E27FC236}">
                <a16:creationId xmlns:a16="http://schemas.microsoft.com/office/drawing/2014/main" id="{39DB00CC-19DC-0637-DFCC-E6C82CF5485F}"/>
              </a:ext>
            </a:extLst>
          </p:cNvPr>
          <p:cNvCxnSpPr>
            <a:cxnSpLocks/>
          </p:cNvCxnSpPr>
          <p:nvPr/>
        </p:nvCxnSpPr>
        <p:spPr>
          <a:xfrm>
            <a:off x="826294" y="1601854"/>
            <a:ext cx="0" cy="717484"/>
          </a:xfrm>
          <a:prstGeom prst="line">
            <a:avLst/>
          </a:prstGeom>
          <a:ln cap="rnd">
            <a:solidFill>
              <a:srgbClr val="457B9D"/>
            </a:solidFill>
          </a:ln>
        </p:spPr>
        <p:style>
          <a:lnRef idx="2">
            <a:schemeClr val="accent1"/>
          </a:lnRef>
          <a:fillRef idx="0">
            <a:schemeClr val="accent1"/>
          </a:fillRef>
          <a:effectRef idx="1">
            <a:schemeClr val="accent1"/>
          </a:effectRef>
          <a:fontRef idx="minor">
            <a:schemeClr val="tx1"/>
          </a:fontRef>
        </p:style>
      </p:cxnSp>
      <p:cxnSp>
        <p:nvCxnSpPr>
          <p:cNvPr id="1081" name="Straight Connector 1080">
            <a:extLst>
              <a:ext uri="{FF2B5EF4-FFF2-40B4-BE49-F238E27FC236}">
                <a16:creationId xmlns:a16="http://schemas.microsoft.com/office/drawing/2014/main" id="{EB606769-F15D-F9F7-D3C2-EFD1BD09629A}"/>
              </a:ext>
            </a:extLst>
          </p:cNvPr>
          <p:cNvCxnSpPr/>
          <p:nvPr/>
        </p:nvCxnSpPr>
        <p:spPr>
          <a:xfrm flipV="1">
            <a:off x="674217" y="2319338"/>
            <a:ext cx="160239" cy="160239"/>
          </a:xfrm>
          <a:prstGeom prst="line">
            <a:avLst/>
          </a:prstGeom>
          <a:ln cap="rnd">
            <a:solidFill>
              <a:srgbClr val="457B9D"/>
            </a:solidFill>
          </a:ln>
        </p:spPr>
        <p:style>
          <a:lnRef idx="2">
            <a:schemeClr val="accent1"/>
          </a:lnRef>
          <a:fillRef idx="0">
            <a:schemeClr val="accent1"/>
          </a:fillRef>
          <a:effectRef idx="1">
            <a:schemeClr val="accent1"/>
          </a:effectRef>
          <a:fontRef idx="minor">
            <a:schemeClr val="tx1"/>
          </a:fontRef>
        </p:style>
      </p:cxnSp>
      <p:sp>
        <p:nvSpPr>
          <p:cNvPr id="1083" name="Oval 1082">
            <a:extLst>
              <a:ext uri="{FF2B5EF4-FFF2-40B4-BE49-F238E27FC236}">
                <a16:creationId xmlns:a16="http://schemas.microsoft.com/office/drawing/2014/main" id="{B997EAB9-6F34-5D15-7F2B-B10422D511EC}"/>
              </a:ext>
            </a:extLst>
          </p:cNvPr>
          <p:cNvSpPr/>
          <p:nvPr/>
        </p:nvSpPr>
        <p:spPr>
          <a:xfrm>
            <a:off x="1825852" y="4768255"/>
            <a:ext cx="60618" cy="60574"/>
          </a:xfrm>
          <a:prstGeom prst="ellipse">
            <a:avLst/>
          </a:prstGeom>
          <a:noFill/>
          <a:ln w="19050">
            <a:solidFill>
              <a:srgbClr val="457B9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indent="0" algn="l" defTabSz="914400" rtl="0" eaLnBrk="1" latinLnBrk="0" hangingPunct="1">
              <a:defRPr sz="1800" kern="1200">
                <a:solidFill>
                  <a:schemeClr val="lt1"/>
                </a:solidFill>
                <a:latin typeface="+mn-lt"/>
                <a:ea typeface="+mn-ea"/>
                <a:cs typeface="+mn-cs"/>
              </a:defRPr>
            </a:lvl1pPr>
            <a:lvl2pPr marL="457200" indent="0" algn="l" defTabSz="914400" rtl="0" eaLnBrk="1" latinLnBrk="0" hangingPunct="1">
              <a:defRPr sz="1800" kern="1200">
                <a:solidFill>
                  <a:schemeClr val="lt1"/>
                </a:solidFill>
                <a:latin typeface="+mn-lt"/>
                <a:ea typeface="+mn-ea"/>
                <a:cs typeface="+mn-cs"/>
              </a:defRPr>
            </a:lvl2pPr>
            <a:lvl3pPr marL="914400" indent="0" algn="l" defTabSz="914400" rtl="0" eaLnBrk="1" latinLnBrk="0" hangingPunct="1">
              <a:defRPr sz="1800" kern="1200">
                <a:solidFill>
                  <a:schemeClr val="lt1"/>
                </a:solidFill>
                <a:latin typeface="+mn-lt"/>
                <a:ea typeface="+mn-ea"/>
                <a:cs typeface="+mn-cs"/>
              </a:defRPr>
            </a:lvl3pPr>
            <a:lvl4pPr marL="1371600" indent="0" algn="l" defTabSz="914400" rtl="0" eaLnBrk="1" latinLnBrk="0" hangingPunct="1">
              <a:defRPr sz="1800" kern="1200">
                <a:solidFill>
                  <a:schemeClr val="lt1"/>
                </a:solidFill>
                <a:latin typeface="+mn-lt"/>
                <a:ea typeface="+mn-ea"/>
                <a:cs typeface="+mn-cs"/>
              </a:defRPr>
            </a:lvl4pPr>
            <a:lvl5pPr marL="1828800" indent="0" algn="l" defTabSz="914400" rtl="0" eaLnBrk="1" latinLnBrk="0" hangingPunct="1">
              <a:defRPr sz="1800" kern="1200">
                <a:solidFill>
                  <a:schemeClr val="lt1"/>
                </a:solidFill>
                <a:latin typeface="+mn-lt"/>
                <a:ea typeface="+mn-ea"/>
                <a:cs typeface="+mn-cs"/>
              </a:defRPr>
            </a:lvl5pPr>
            <a:lvl6pPr marL="2286000" indent="0" algn="l" defTabSz="914400" rtl="0" eaLnBrk="1" latinLnBrk="0" hangingPunct="1">
              <a:defRPr sz="1800" kern="1200">
                <a:solidFill>
                  <a:schemeClr val="lt1"/>
                </a:solidFill>
                <a:latin typeface="+mn-lt"/>
                <a:ea typeface="+mn-ea"/>
                <a:cs typeface="+mn-cs"/>
              </a:defRPr>
            </a:lvl6pPr>
            <a:lvl7pPr marL="2743200" indent="0" algn="l" defTabSz="914400" rtl="0" eaLnBrk="1" latinLnBrk="0" hangingPunct="1">
              <a:defRPr sz="1800" kern="1200">
                <a:solidFill>
                  <a:schemeClr val="lt1"/>
                </a:solidFill>
                <a:latin typeface="+mn-lt"/>
                <a:ea typeface="+mn-ea"/>
                <a:cs typeface="+mn-cs"/>
              </a:defRPr>
            </a:lvl7pPr>
            <a:lvl8pPr marL="3200400" indent="0" algn="l" defTabSz="914400" rtl="0" eaLnBrk="1" latinLnBrk="0" hangingPunct="1">
              <a:defRPr sz="1800" kern="1200">
                <a:solidFill>
                  <a:schemeClr val="lt1"/>
                </a:solidFill>
                <a:latin typeface="+mn-lt"/>
                <a:ea typeface="+mn-ea"/>
                <a:cs typeface="+mn-cs"/>
              </a:defRPr>
            </a:lvl8pPr>
            <a:lvl9pPr marL="3657600" indent="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084" name="Oval 1083">
            <a:extLst>
              <a:ext uri="{FF2B5EF4-FFF2-40B4-BE49-F238E27FC236}">
                <a16:creationId xmlns:a16="http://schemas.microsoft.com/office/drawing/2014/main" id="{572D5F67-A166-941D-1774-8A3AA61A3A56}"/>
              </a:ext>
            </a:extLst>
          </p:cNvPr>
          <p:cNvSpPr/>
          <p:nvPr/>
        </p:nvSpPr>
        <p:spPr>
          <a:xfrm>
            <a:off x="11151353" y="4761205"/>
            <a:ext cx="60618" cy="60574"/>
          </a:xfrm>
          <a:prstGeom prst="ellipse">
            <a:avLst/>
          </a:prstGeom>
          <a:noFill/>
          <a:ln w="19050">
            <a:solidFill>
              <a:srgbClr val="457B9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indent="0" algn="l" defTabSz="914400" rtl="0" eaLnBrk="1" latinLnBrk="0" hangingPunct="1">
              <a:defRPr sz="1800" kern="1200">
                <a:solidFill>
                  <a:schemeClr val="lt1"/>
                </a:solidFill>
                <a:latin typeface="+mn-lt"/>
                <a:ea typeface="+mn-ea"/>
                <a:cs typeface="+mn-cs"/>
              </a:defRPr>
            </a:lvl1pPr>
            <a:lvl2pPr marL="457200" indent="0" algn="l" defTabSz="914400" rtl="0" eaLnBrk="1" latinLnBrk="0" hangingPunct="1">
              <a:defRPr sz="1800" kern="1200">
                <a:solidFill>
                  <a:schemeClr val="lt1"/>
                </a:solidFill>
                <a:latin typeface="+mn-lt"/>
                <a:ea typeface="+mn-ea"/>
                <a:cs typeface="+mn-cs"/>
              </a:defRPr>
            </a:lvl2pPr>
            <a:lvl3pPr marL="914400" indent="0" algn="l" defTabSz="914400" rtl="0" eaLnBrk="1" latinLnBrk="0" hangingPunct="1">
              <a:defRPr sz="1800" kern="1200">
                <a:solidFill>
                  <a:schemeClr val="lt1"/>
                </a:solidFill>
                <a:latin typeface="+mn-lt"/>
                <a:ea typeface="+mn-ea"/>
                <a:cs typeface="+mn-cs"/>
              </a:defRPr>
            </a:lvl3pPr>
            <a:lvl4pPr marL="1371600" indent="0" algn="l" defTabSz="914400" rtl="0" eaLnBrk="1" latinLnBrk="0" hangingPunct="1">
              <a:defRPr sz="1800" kern="1200">
                <a:solidFill>
                  <a:schemeClr val="lt1"/>
                </a:solidFill>
                <a:latin typeface="+mn-lt"/>
                <a:ea typeface="+mn-ea"/>
                <a:cs typeface="+mn-cs"/>
              </a:defRPr>
            </a:lvl4pPr>
            <a:lvl5pPr marL="1828800" indent="0" algn="l" defTabSz="914400" rtl="0" eaLnBrk="1" latinLnBrk="0" hangingPunct="1">
              <a:defRPr sz="1800" kern="1200">
                <a:solidFill>
                  <a:schemeClr val="lt1"/>
                </a:solidFill>
                <a:latin typeface="+mn-lt"/>
                <a:ea typeface="+mn-ea"/>
                <a:cs typeface="+mn-cs"/>
              </a:defRPr>
            </a:lvl5pPr>
            <a:lvl6pPr marL="2286000" indent="0" algn="l" defTabSz="914400" rtl="0" eaLnBrk="1" latinLnBrk="0" hangingPunct="1">
              <a:defRPr sz="1800" kern="1200">
                <a:solidFill>
                  <a:schemeClr val="lt1"/>
                </a:solidFill>
                <a:latin typeface="+mn-lt"/>
                <a:ea typeface="+mn-ea"/>
                <a:cs typeface="+mn-cs"/>
              </a:defRPr>
            </a:lvl6pPr>
            <a:lvl7pPr marL="2743200" indent="0" algn="l" defTabSz="914400" rtl="0" eaLnBrk="1" latinLnBrk="0" hangingPunct="1">
              <a:defRPr sz="1800" kern="1200">
                <a:solidFill>
                  <a:schemeClr val="lt1"/>
                </a:solidFill>
                <a:latin typeface="+mn-lt"/>
                <a:ea typeface="+mn-ea"/>
                <a:cs typeface="+mn-cs"/>
              </a:defRPr>
            </a:lvl7pPr>
            <a:lvl8pPr marL="3200400" indent="0" algn="l" defTabSz="914400" rtl="0" eaLnBrk="1" latinLnBrk="0" hangingPunct="1">
              <a:defRPr sz="1800" kern="1200">
                <a:solidFill>
                  <a:schemeClr val="lt1"/>
                </a:solidFill>
                <a:latin typeface="+mn-lt"/>
                <a:ea typeface="+mn-ea"/>
                <a:cs typeface="+mn-cs"/>
              </a:defRPr>
            </a:lvl8pPr>
            <a:lvl9pPr marL="3657600" indent="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085" name="Oval 1084">
            <a:extLst>
              <a:ext uri="{FF2B5EF4-FFF2-40B4-BE49-F238E27FC236}">
                <a16:creationId xmlns:a16="http://schemas.microsoft.com/office/drawing/2014/main" id="{01610B1A-BD9C-D279-72C5-839A6771205D}"/>
              </a:ext>
            </a:extLst>
          </p:cNvPr>
          <p:cNvSpPr/>
          <p:nvPr/>
        </p:nvSpPr>
        <p:spPr>
          <a:xfrm>
            <a:off x="10029672" y="4336516"/>
            <a:ext cx="60618" cy="60574"/>
          </a:xfrm>
          <a:prstGeom prst="ellipse">
            <a:avLst/>
          </a:prstGeom>
          <a:noFill/>
          <a:ln w="19050">
            <a:solidFill>
              <a:srgbClr val="457B9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indent="0" algn="l" defTabSz="914400" rtl="0" eaLnBrk="1" latinLnBrk="0" hangingPunct="1">
              <a:defRPr sz="1800" kern="1200">
                <a:solidFill>
                  <a:schemeClr val="lt1"/>
                </a:solidFill>
                <a:latin typeface="+mn-lt"/>
                <a:ea typeface="+mn-ea"/>
                <a:cs typeface="+mn-cs"/>
              </a:defRPr>
            </a:lvl1pPr>
            <a:lvl2pPr marL="457200" indent="0" algn="l" defTabSz="914400" rtl="0" eaLnBrk="1" latinLnBrk="0" hangingPunct="1">
              <a:defRPr sz="1800" kern="1200">
                <a:solidFill>
                  <a:schemeClr val="lt1"/>
                </a:solidFill>
                <a:latin typeface="+mn-lt"/>
                <a:ea typeface="+mn-ea"/>
                <a:cs typeface="+mn-cs"/>
              </a:defRPr>
            </a:lvl2pPr>
            <a:lvl3pPr marL="914400" indent="0" algn="l" defTabSz="914400" rtl="0" eaLnBrk="1" latinLnBrk="0" hangingPunct="1">
              <a:defRPr sz="1800" kern="1200">
                <a:solidFill>
                  <a:schemeClr val="lt1"/>
                </a:solidFill>
                <a:latin typeface="+mn-lt"/>
                <a:ea typeface="+mn-ea"/>
                <a:cs typeface="+mn-cs"/>
              </a:defRPr>
            </a:lvl3pPr>
            <a:lvl4pPr marL="1371600" indent="0" algn="l" defTabSz="914400" rtl="0" eaLnBrk="1" latinLnBrk="0" hangingPunct="1">
              <a:defRPr sz="1800" kern="1200">
                <a:solidFill>
                  <a:schemeClr val="lt1"/>
                </a:solidFill>
                <a:latin typeface="+mn-lt"/>
                <a:ea typeface="+mn-ea"/>
                <a:cs typeface="+mn-cs"/>
              </a:defRPr>
            </a:lvl4pPr>
            <a:lvl5pPr marL="1828800" indent="0" algn="l" defTabSz="914400" rtl="0" eaLnBrk="1" latinLnBrk="0" hangingPunct="1">
              <a:defRPr sz="1800" kern="1200">
                <a:solidFill>
                  <a:schemeClr val="lt1"/>
                </a:solidFill>
                <a:latin typeface="+mn-lt"/>
                <a:ea typeface="+mn-ea"/>
                <a:cs typeface="+mn-cs"/>
              </a:defRPr>
            </a:lvl5pPr>
            <a:lvl6pPr marL="2286000" indent="0" algn="l" defTabSz="914400" rtl="0" eaLnBrk="1" latinLnBrk="0" hangingPunct="1">
              <a:defRPr sz="1800" kern="1200">
                <a:solidFill>
                  <a:schemeClr val="lt1"/>
                </a:solidFill>
                <a:latin typeface="+mn-lt"/>
                <a:ea typeface="+mn-ea"/>
                <a:cs typeface="+mn-cs"/>
              </a:defRPr>
            </a:lvl6pPr>
            <a:lvl7pPr marL="2743200" indent="0" algn="l" defTabSz="914400" rtl="0" eaLnBrk="1" latinLnBrk="0" hangingPunct="1">
              <a:defRPr sz="1800" kern="1200">
                <a:solidFill>
                  <a:schemeClr val="lt1"/>
                </a:solidFill>
                <a:latin typeface="+mn-lt"/>
                <a:ea typeface="+mn-ea"/>
                <a:cs typeface="+mn-cs"/>
              </a:defRPr>
            </a:lvl7pPr>
            <a:lvl8pPr marL="3200400" indent="0" algn="l" defTabSz="914400" rtl="0" eaLnBrk="1" latinLnBrk="0" hangingPunct="1">
              <a:defRPr sz="1800" kern="1200">
                <a:solidFill>
                  <a:schemeClr val="lt1"/>
                </a:solidFill>
                <a:latin typeface="+mn-lt"/>
                <a:ea typeface="+mn-ea"/>
                <a:cs typeface="+mn-cs"/>
              </a:defRPr>
            </a:lvl8pPr>
            <a:lvl9pPr marL="3657600" indent="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086" name="Oval 1085">
            <a:extLst>
              <a:ext uri="{FF2B5EF4-FFF2-40B4-BE49-F238E27FC236}">
                <a16:creationId xmlns:a16="http://schemas.microsoft.com/office/drawing/2014/main" id="{5CD6C0A1-D8FD-3202-CE98-230186CCA1DB}"/>
              </a:ext>
            </a:extLst>
          </p:cNvPr>
          <p:cNvSpPr/>
          <p:nvPr/>
        </p:nvSpPr>
        <p:spPr>
          <a:xfrm>
            <a:off x="3282968" y="2984341"/>
            <a:ext cx="60618" cy="60574"/>
          </a:xfrm>
          <a:prstGeom prst="ellipse">
            <a:avLst/>
          </a:prstGeom>
          <a:noFill/>
          <a:ln w="19050">
            <a:solidFill>
              <a:srgbClr val="457B9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indent="0" algn="l" defTabSz="914400" rtl="0" eaLnBrk="1" latinLnBrk="0" hangingPunct="1">
              <a:defRPr sz="1800" kern="1200">
                <a:solidFill>
                  <a:schemeClr val="lt1"/>
                </a:solidFill>
                <a:latin typeface="+mn-lt"/>
                <a:ea typeface="+mn-ea"/>
                <a:cs typeface="+mn-cs"/>
              </a:defRPr>
            </a:lvl1pPr>
            <a:lvl2pPr marL="457200" indent="0" algn="l" defTabSz="914400" rtl="0" eaLnBrk="1" latinLnBrk="0" hangingPunct="1">
              <a:defRPr sz="1800" kern="1200">
                <a:solidFill>
                  <a:schemeClr val="lt1"/>
                </a:solidFill>
                <a:latin typeface="+mn-lt"/>
                <a:ea typeface="+mn-ea"/>
                <a:cs typeface="+mn-cs"/>
              </a:defRPr>
            </a:lvl2pPr>
            <a:lvl3pPr marL="914400" indent="0" algn="l" defTabSz="914400" rtl="0" eaLnBrk="1" latinLnBrk="0" hangingPunct="1">
              <a:defRPr sz="1800" kern="1200">
                <a:solidFill>
                  <a:schemeClr val="lt1"/>
                </a:solidFill>
                <a:latin typeface="+mn-lt"/>
                <a:ea typeface="+mn-ea"/>
                <a:cs typeface="+mn-cs"/>
              </a:defRPr>
            </a:lvl3pPr>
            <a:lvl4pPr marL="1371600" indent="0" algn="l" defTabSz="914400" rtl="0" eaLnBrk="1" latinLnBrk="0" hangingPunct="1">
              <a:defRPr sz="1800" kern="1200">
                <a:solidFill>
                  <a:schemeClr val="lt1"/>
                </a:solidFill>
                <a:latin typeface="+mn-lt"/>
                <a:ea typeface="+mn-ea"/>
                <a:cs typeface="+mn-cs"/>
              </a:defRPr>
            </a:lvl4pPr>
            <a:lvl5pPr marL="1828800" indent="0" algn="l" defTabSz="914400" rtl="0" eaLnBrk="1" latinLnBrk="0" hangingPunct="1">
              <a:defRPr sz="1800" kern="1200">
                <a:solidFill>
                  <a:schemeClr val="lt1"/>
                </a:solidFill>
                <a:latin typeface="+mn-lt"/>
                <a:ea typeface="+mn-ea"/>
                <a:cs typeface="+mn-cs"/>
              </a:defRPr>
            </a:lvl5pPr>
            <a:lvl6pPr marL="2286000" indent="0" algn="l" defTabSz="914400" rtl="0" eaLnBrk="1" latinLnBrk="0" hangingPunct="1">
              <a:defRPr sz="1800" kern="1200">
                <a:solidFill>
                  <a:schemeClr val="lt1"/>
                </a:solidFill>
                <a:latin typeface="+mn-lt"/>
                <a:ea typeface="+mn-ea"/>
                <a:cs typeface="+mn-cs"/>
              </a:defRPr>
            </a:lvl6pPr>
            <a:lvl7pPr marL="2743200" indent="0" algn="l" defTabSz="914400" rtl="0" eaLnBrk="1" latinLnBrk="0" hangingPunct="1">
              <a:defRPr sz="1800" kern="1200">
                <a:solidFill>
                  <a:schemeClr val="lt1"/>
                </a:solidFill>
                <a:latin typeface="+mn-lt"/>
                <a:ea typeface="+mn-ea"/>
                <a:cs typeface="+mn-cs"/>
              </a:defRPr>
            </a:lvl7pPr>
            <a:lvl8pPr marL="3200400" indent="0" algn="l" defTabSz="914400" rtl="0" eaLnBrk="1" latinLnBrk="0" hangingPunct="1">
              <a:defRPr sz="1800" kern="1200">
                <a:solidFill>
                  <a:schemeClr val="lt1"/>
                </a:solidFill>
                <a:latin typeface="+mn-lt"/>
                <a:ea typeface="+mn-ea"/>
                <a:cs typeface="+mn-cs"/>
              </a:defRPr>
            </a:lvl8pPr>
            <a:lvl9pPr marL="3657600" indent="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087" name="Oval 1086">
            <a:extLst>
              <a:ext uri="{FF2B5EF4-FFF2-40B4-BE49-F238E27FC236}">
                <a16:creationId xmlns:a16="http://schemas.microsoft.com/office/drawing/2014/main" id="{3137ED3A-F2B1-A4A2-85AD-29EAE9EEEF53}"/>
              </a:ext>
            </a:extLst>
          </p:cNvPr>
          <p:cNvSpPr/>
          <p:nvPr/>
        </p:nvSpPr>
        <p:spPr>
          <a:xfrm>
            <a:off x="1794376" y="3548792"/>
            <a:ext cx="60618" cy="60574"/>
          </a:xfrm>
          <a:prstGeom prst="ellipse">
            <a:avLst/>
          </a:prstGeom>
          <a:noFill/>
          <a:ln w="19050">
            <a:solidFill>
              <a:srgbClr val="457B9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indent="0" algn="l" defTabSz="914400" rtl="0" eaLnBrk="1" latinLnBrk="0" hangingPunct="1">
              <a:defRPr sz="1800" kern="1200">
                <a:solidFill>
                  <a:schemeClr val="lt1"/>
                </a:solidFill>
                <a:latin typeface="+mn-lt"/>
                <a:ea typeface="+mn-ea"/>
                <a:cs typeface="+mn-cs"/>
              </a:defRPr>
            </a:lvl1pPr>
            <a:lvl2pPr marL="457200" indent="0" algn="l" defTabSz="914400" rtl="0" eaLnBrk="1" latinLnBrk="0" hangingPunct="1">
              <a:defRPr sz="1800" kern="1200">
                <a:solidFill>
                  <a:schemeClr val="lt1"/>
                </a:solidFill>
                <a:latin typeface="+mn-lt"/>
                <a:ea typeface="+mn-ea"/>
                <a:cs typeface="+mn-cs"/>
              </a:defRPr>
            </a:lvl2pPr>
            <a:lvl3pPr marL="914400" indent="0" algn="l" defTabSz="914400" rtl="0" eaLnBrk="1" latinLnBrk="0" hangingPunct="1">
              <a:defRPr sz="1800" kern="1200">
                <a:solidFill>
                  <a:schemeClr val="lt1"/>
                </a:solidFill>
                <a:latin typeface="+mn-lt"/>
                <a:ea typeface="+mn-ea"/>
                <a:cs typeface="+mn-cs"/>
              </a:defRPr>
            </a:lvl3pPr>
            <a:lvl4pPr marL="1371600" indent="0" algn="l" defTabSz="914400" rtl="0" eaLnBrk="1" latinLnBrk="0" hangingPunct="1">
              <a:defRPr sz="1800" kern="1200">
                <a:solidFill>
                  <a:schemeClr val="lt1"/>
                </a:solidFill>
                <a:latin typeface="+mn-lt"/>
                <a:ea typeface="+mn-ea"/>
                <a:cs typeface="+mn-cs"/>
              </a:defRPr>
            </a:lvl4pPr>
            <a:lvl5pPr marL="1828800" indent="0" algn="l" defTabSz="914400" rtl="0" eaLnBrk="1" latinLnBrk="0" hangingPunct="1">
              <a:defRPr sz="1800" kern="1200">
                <a:solidFill>
                  <a:schemeClr val="lt1"/>
                </a:solidFill>
                <a:latin typeface="+mn-lt"/>
                <a:ea typeface="+mn-ea"/>
                <a:cs typeface="+mn-cs"/>
              </a:defRPr>
            </a:lvl5pPr>
            <a:lvl6pPr marL="2286000" indent="0" algn="l" defTabSz="914400" rtl="0" eaLnBrk="1" latinLnBrk="0" hangingPunct="1">
              <a:defRPr sz="1800" kern="1200">
                <a:solidFill>
                  <a:schemeClr val="lt1"/>
                </a:solidFill>
                <a:latin typeface="+mn-lt"/>
                <a:ea typeface="+mn-ea"/>
                <a:cs typeface="+mn-cs"/>
              </a:defRPr>
            </a:lvl6pPr>
            <a:lvl7pPr marL="2743200" indent="0" algn="l" defTabSz="914400" rtl="0" eaLnBrk="1" latinLnBrk="0" hangingPunct="1">
              <a:defRPr sz="1800" kern="1200">
                <a:solidFill>
                  <a:schemeClr val="lt1"/>
                </a:solidFill>
                <a:latin typeface="+mn-lt"/>
                <a:ea typeface="+mn-ea"/>
                <a:cs typeface="+mn-cs"/>
              </a:defRPr>
            </a:lvl7pPr>
            <a:lvl8pPr marL="3200400" indent="0" algn="l" defTabSz="914400" rtl="0" eaLnBrk="1" latinLnBrk="0" hangingPunct="1">
              <a:defRPr sz="1800" kern="1200">
                <a:solidFill>
                  <a:schemeClr val="lt1"/>
                </a:solidFill>
                <a:latin typeface="+mn-lt"/>
                <a:ea typeface="+mn-ea"/>
                <a:cs typeface="+mn-cs"/>
              </a:defRPr>
            </a:lvl8pPr>
            <a:lvl9pPr marL="3657600" indent="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160" name="Oval 4159">
            <a:extLst>
              <a:ext uri="{FF2B5EF4-FFF2-40B4-BE49-F238E27FC236}">
                <a16:creationId xmlns:a16="http://schemas.microsoft.com/office/drawing/2014/main" id="{326F6DDC-8321-912F-6BAF-3DDFD8C5AE5F}"/>
              </a:ext>
            </a:extLst>
          </p:cNvPr>
          <p:cNvSpPr/>
          <p:nvPr/>
        </p:nvSpPr>
        <p:spPr>
          <a:xfrm>
            <a:off x="6773430" y="3739332"/>
            <a:ext cx="60618" cy="60574"/>
          </a:xfrm>
          <a:prstGeom prst="ellipse">
            <a:avLst/>
          </a:prstGeom>
          <a:noFill/>
          <a:ln w="19050">
            <a:solidFill>
              <a:srgbClr val="457B9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indent="0" algn="l" defTabSz="914400" rtl="0" eaLnBrk="1" latinLnBrk="0" hangingPunct="1">
              <a:defRPr sz="1800" kern="1200">
                <a:solidFill>
                  <a:schemeClr val="lt1"/>
                </a:solidFill>
                <a:latin typeface="+mn-lt"/>
                <a:ea typeface="+mn-ea"/>
                <a:cs typeface="+mn-cs"/>
              </a:defRPr>
            </a:lvl1pPr>
            <a:lvl2pPr marL="457200" indent="0" algn="l" defTabSz="914400" rtl="0" eaLnBrk="1" latinLnBrk="0" hangingPunct="1">
              <a:defRPr sz="1800" kern="1200">
                <a:solidFill>
                  <a:schemeClr val="lt1"/>
                </a:solidFill>
                <a:latin typeface="+mn-lt"/>
                <a:ea typeface="+mn-ea"/>
                <a:cs typeface="+mn-cs"/>
              </a:defRPr>
            </a:lvl2pPr>
            <a:lvl3pPr marL="914400" indent="0" algn="l" defTabSz="914400" rtl="0" eaLnBrk="1" latinLnBrk="0" hangingPunct="1">
              <a:defRPr sz="1800" kern="1200">
                <a:solidFill>
                  <a:schemeClr val="lt1"/>
                </a:solidFill>
                <a:latin typeface="+mn-lt"/>
                <a:ea typeface="+mn-ea"/>
                <a:cs typeface="+mn-cs"/>
              </a:defRPr>
            </a:lvl3pPr>
            <a:lvl4pPr marL="1371600" indent="0" algn="l" defTabSz="914400" rtl="0" eaLnBrk="1" latinLnBrk="0" hangingPunct="1">
              <a:defRPr sz="1800" kern="1200">
                <a:solidFill>
                  <a:schemeClr val="lt1"/>
                </a:solidFill>
                <a:latin typeface="+mn-lt"/>
                <a:ea typeface="+mn-ea"/>
                <a:cs typeface="+mn-cs"/>
              </a:defRPr>
            </a:lvl4pPr>
            <a:lvl5pPr marL="1828800" indent="0" algn="l" defTabSz="914400" rtl="0" eaLnBrk="1" latinLnBrk="0" hangingPunct="1">
              <a:defRPr sz="1800" kern="1200">
                <a:solidFill>
                  <a:schemeClr val="lt1"/>
                </a:solidFill>
                <a:latin typeface="+mn-lt"/>
                <a:ea typeface="+mn-ea"/>
                <a:cs typeface="+mn-cs"/>
              </a:defRPr>
            </a:lvl5pPr>
            <a:lvl6pPr marL="2286000" indent="0" algn="l" defTabSz="914400" rtl="0" eaLnBrk="1" latinLnBrk="0" hangingPunct="1">
              <a:defRPr sz="1800" kern="1200">
                <a:solidFill>
                  <a:schemeClr val="lt1"/>
                </a:solidFill>
                <a:latin typeface="+mn-lt"/>
                <a:ea typeface="+mn-ea"/>
                <a:cs typeface="+mn-cs"/>
              </a:defRPr>
            </a:lvl6pPr>
            <a:lvl7pPr marL="2743200" indent="0" algn="l" defTabSz="914400" rtl="0" eaLnBrk="1" latinLnBrk="0" hangingPunct="1">
              <a:defRPr sz="1800" kern="1200">
                <a:solidFill>
                  <a:schemeClr val="lt1"/>
                </a:solidFill>
                <a:latin typeface="+mn-lt"/>
                <a:ea typeface="+mn-ea"/>
                <a:cs typeface="+mn-cs"/>
              </a:defRPr>
            </a:lvl7pPr>
            <a:lvl8pPr marL="3200400" indent="0" algn="l" defTabSz="914400" rtl="0" eaLnBrk="1" latinLnBrk="0" hangingPunct="1">
              <a:defRPr sz="1800" kern="1200">
                <a:solidFill>
                  <a:schemeClr val="lt1"/>
                </a:solidFill>
                <a:latin typeface="+mn-lt"/>
                <a:ea typeface="+mn-ea"/>
                <a:cs typeface="+mn-cs"/>
              </a:defRPr>
            </a:lvl8pPr>
            <a:lvl9pPr marL="3657600" indent="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4161" name="Oval 4160">
            <a:extLst>
              <a:ext uri="{FF2B5EF4-FFF2-40B4-BE49-F238E27FC236}">
                <a16:creationId xmlns:a16="http://schemas.microsoft.com/office/drawing/2014/main" id="{85F1EAF5-69D3-96ED-3982-EDF681073AB2}"/>
              </a:ext>
            </a:extLst>
          </p:cNvPr>
          <p:cNvSpPr/>
          <p:nvPr/>
        </p:nvSpPr>
        <p:spPr>
          <a:xfrm>
            <a:off x="2828385" y="2730781"/>
            <a:ext cx="60618" cy="60574"/>
          </a:xfrm>
          <a:prstGeom prst="ellipse">
            <a:avLst/>
          </a:prstGeom>
          <a:noFill/>
          <a:ln w="19050">
            <a:solidFill>
              <a:srgbClr val="457B9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indent="0" algn="l" defTabSz="914400" rtl="0" eaLnBrk="1" latinLnBrk="0" hangingPunct="1">
              <a:defRPr sz="1800" kern="1200">
                <a:solidFill>
                  <a:schemeClr val="lt1"/>
                </a:solidFill>
                <a:latin typeface="+mn-lt"/>
                <a:ea typeface="+mn-ea"/>
                <a:cs typeface="+mn-cs"/>
              </a:defRPr>
            </a:lvl1pPr>
            <a:lvl2pPr marL="457200" indent="0" algn="l" defTabSz="914400" rtl="0" eaLnBrk="1" latinLnBrk="0" hangingPunct="1">
              <a:defRPr sz="1800" kern="1200">
                <a:solidFill>
                  <a:schemeClr val="lt1"/>
                </a:solidFill>
                <a:latin typeface="+mn-lt"/>
                <a:ea typeface="+mn-ea"/>
                <a:cs typeface="+mn-cs"/>
              </a:defRPr>
            </a:lvl2pPr>
            <a:lvl3pPr marL="914400" indent="0" algn="l" defTabSz="914400" rtl="0" eaLnBrk="1" latinLnBrk="0" hangingPunct="1">
              <a:defRPr sz="1800" kern="1200">
                <a:solidFill>
                  <a:schemeClr val="lt1"/>
                </a:solidFill>
                <a:latin typeface="+mn-lt"/>
                <a:ea typeface="+mn-ea"/>
                <a:cs typeface="+mn-cs"/>
              </a:defRPr>
            </a:lvl3pPr>
            <a:lvl4pPr marL="1371600" indent="0" algn="l" defTabSz="914400" rtl="0" eaLnBrk="1" latinLnBrk="0" hangingPunct="1">
              <a:defRPr sz="1800" kern="1200">
                <a:solidFill>
                  <a:schemeClr val="lt1"/>
                </a:solidFill>
                <a:latin typeface="+mn-lt"/>
                <a:ea typeface="+mn-ea"/>
                <a:cs typeface="+mn-cs"/>
              </a:defRPr>
            </a:lvl4pPr>
            <a:lvl5pPr marL="1828800" indent="0" algn="l" defTabSz="914400" rtl="0" eaLnBrk="1" latinLnBrk="0" hangingPunct="1">
              <a:defRPr sz="1800" kern="1200">
                <a:solidFill>
                  <a:schemeClr val="lt1"/>
                </a:solidFill>
                <a:latin typeface="+mn-lt"/>
                <a:ea typeface="+mn-ea"/>
                <a:cs typeface="+mn-cs"/>
              </a:defRPr>
            </a:lvl5pPr>
            <a:lvl6pPr marL="2286000" indent="0" algn="l" defTabSz="914400" rtl="0" eaLnBrk="1" latinLnBrk="0" hangingPunct="1">
              <a:defRPr sz="1800" kern="1200">
                <a:solidFill>
                  <a:schemeClr val="lt1"/>
                </a:solidFill>
                <a:latin typeface="+mn-lt"/>
                <a:ea typeface="+mn-ea"/>
                <a:cs typeface="+mn-cs"/>
              </a:defRPr>
            </a:lvl6pPr>
            <a:lvl7pPr marL="2743200" indent="0" algn="l" defTabSz="914400" rtl="0" eaLnBrk="1" latinLnBrk="0" hangingPunct="1">
              <a:defRPr sz="1800" kern="1200">
                <a:solidFill>
                  <a:schemeClr val="lt1"/>
                </a:solidFill>
                <a:latin typeface="+mn-lt"/>
                <a:ea typeface="+mn-ea"/>
                <a:cs typeface="+mn-cs"/>
              </a:defRPr>
            </a:lvl7pPr>
            <a:lvl8pPr marL="3200400" indent="0" algn="l" defTabSz="914400" rtl="0" eaLnBrk="1" latinLnBrk="0" hangingPunct="1">
              <a:defRPr sz="1800" kern="1200">
                <a:solidFill>
                  <a:schemeClr val="lt1"/>
                </a:solidFill>
                <a:latin typeface="+mn-lt"/>
                <a:ea typeface="+mn-ea"/>
                <a:cs typeface="+mn-cs"/>
              </a:defRPr>
            </a:lvl8pPr>
            <a:lvl9pPr marL="3657600" indent="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162" name="Oval 4161">
            <a:extLst>
              <a:ext uri="{FF2B5EF4-FFF2-40B4-BE49-F238E27FC236}">
                <a16:creationId xmlns:a16="http://schemas.microsoft.com/office/drawing/2014/main" id="{8E47FB74-16E5-6BC3-B357-CA1BCDF122BC}"/>
              </a:ext>
            </a:extLst>
          </p:cNvPr>
          <p:cNvSpPr/>
          <p:nvPr/>
        </p:nvSpPr>
        <p:spPr>
          <a:xfrm>
            <a:off x="4114250" y="2069813"/>
            <a:ext cx="60618" cy="60574"/>
          </a:xfrm>
          <a:prstGeom prst="ellipse">
            <a:avLst/>
          </a:prstGeom>
          <a:noFill/>
          <a:ln w="19050">
            <a:solidFill>
              <a:srgbClr val="457B9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indent="0" algn="l" defTabSz="914400" rtl="0" eaLnBrk="1" latinLnBrk="0" hangingPunct="1">
              <a:defRPr sz="1800" kern="1200">
                <a:solidFill>
                  <a:schemeClr val="lt1"/>
                </a:solidFill>
                <a:latin typeface="+mn-lt"/>
                <a:ea typeface="+mn-ea"/>
                <a:cs typeface="+mn-cs"/>
              </a:defRPr>
            </a:lvl1pPr>
            <a:lvl2pPr marL="457200" indent="0" algn="l" defTabSz="914400" rtl="0" eaLnBrk="1" latinLnBrk="0" hangingPunct="1">
              <a:defRPr sz="1800" kern="1200">
                <a:solidFill>
                  <a:schemeClr val="lt1"/>
                </a:solidFill>
                <a:latin typeface="+mn-lt"/>
                <a:ea typeface="+mn-ea"/>
                <a:cs typeface="+mn-cs"/>
              </a:defRPr>
            </a:lvl2pPr>
            <a:lvl3pPr marL="914400" indent="0" algn="l" defTabSz="914400" rtl="0" eaLnBrk="1" latinLnBrk="0" hangingPunct="1">
              <a:defRPr sz="1800" kern="1200">
                <a:solidFill>
                  <a:schemeClr val="lt1"/>
                </a:solidFill>
                <a:latin typeface="+mn-lt"/>
                <a:ea typeface="+mn-ea"/>
                <a:cs typeface="+mn-cs"/>
              </a:defRPr>
            </a:lvl3pPr>
            <a:lvl4pPr marL="1371600" indent="0" algn="l" defTabSz="914400" rtl="0" eaLnBrk="1" latinLnBrk="0" hangingPunct="1">
              <a:defRPr sz="1800" kern="1200">
                <a:solidFill>
                  <a:schemeClr val="lt1"/>
                </a:solidFill>
                <a:latin typeface="+mn-lt"/>
                <a:ea typeface="+mn-ea"/>
                <a:cs typeface="+mn-cs"/>
              </a:defRPr>
            </a:lvl4pPr>
            <a:lvl5pPr marL="1828800" indent="0" algn="l" defTabSz="914400" rtl="0" eaLnBrk="1" latinLnBrk="0" hangingPunct="1">
              <a:defRPr sz="1800" kern="1200">
                <a:solidFill>
                  <a:schemeClr val="lt1"/>
                </a:solidFill>
                <a:latin typeface="+mn-lt"/>
                <a:ea typeface="+mn-ea"/>
                <a:cs typeface="+mn-cs"/>
              </a:defRPr>
            </a:lvl5pPr>
            <a:lvl6pPr marL="2286000" indent="0" algn="l" defTabSz="914400" rtl="0" eaLnBrk="1" latinLnBrk="0" hangingPunct="1">
              <a:defRPr sz="1800" kern="1200">
                <a:solidFill>
                  <a:schemeClr val="lt1"/>
                </a:solidFill>
                <a:latin typeface="+mn-lt"/>
                <a:ea typeface="+mn-ea"/>
                <a:cs typeface="+mn-cs"/>
              </a:defRPr>
            </a:lvl6pPr>
            <a:lvl7pPr marL="2743200" indent="0" algn="l" defTabSz="914400" rtl="0" eaLnBrk="1" latinLnBrk="0" hangingPunct="1">
              <a:defRPr sz="1800" kern="1200">
                <a:solidFill>
                  <a:schemeClr val="lt1"/>
                </a:solidFill>
                <a:latin typeface="+mn-lt"/>
                <a:ea typeface="+mn-ea"/>
                <a:cs typeface="+mn-cs"/>
              </a:defRPr>
            </a:lvl7pPr>
            <a:lvl8pPr marL="3200400" indent="0" algn="l" defTabSz="914400" rtl="0" eaLnBrk="1" latinLnBrk="0" hangingPunct="1">
              <a:defRPr sz="1800" kern="1200">
                <a:solidFill>
                  <a:schemeClr val="lt1"/>
                </a:solidFill>
                <a:latin typeface="+mn-lt"/>
                <a:ea typeface="+mn-ea"/>
                <a:cs typeface="+mn-cs"/>
              </a:defRPr>
            </a:lvl8pPr>
            <a:lvl9pPr marL="3657600" indent="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163" name="Oval 4162">
            <a:extLst>
              <a:ext uri="{FF2B5EF4-FFF2-40B4-BE49-F238E27FC236}">
                <a16:creationId xmlns:a16="http://schemas.microsoft.com/office/drawing/2014/main" id="{88AFAF87-5D72-6185-9AF4-37687644634A}"/>
              </a:ext>
            </a:extLst>
          </p:cNvPr>
          <p:cNvSpPr/>
          <p:nvPr/>
        </p:nvSpPr>
        <p:spPr>
          <a:xfrm>
            <a:off x="5448011" y="1331156"/>
            <a:ext cx="60618" cy="60574"/>
          </a:xfrm>
          <a:prstGeom prst="ellipse">
            <a:avLst/>
          </a:prstGeom>
          <a:noFill/>
          <a:ln w="19050">
            <a:solidFill>
              <a:srgbClr val="457B9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indent="0" algn="l" defTabSz="914400" rtl="0" eaLnBrk="1" latinLnBrk="0" hangingPunct="1">
              <a:defRPr sz="1800" kern="1200">
                <a:solidFill>
                  <a:schemeClr val="lt1"/>
                </a:solidFill>
                <a:latin typeface="+mn-lt"/>
                <a:ea typeface="+mn-ea"/>
                <a:cs typeface="+mn-cs"/>
              </a:defRPr>
            </a:lvl1pPr>
            <a:lvl2pPr marL="457200" indent="0" algn="l" defTabSz="914400" rtl="0" eaLnBrk="1" latinLnBrk="0" hangingPunct="1">
              <a:defRPr sz="1800" kern="1200">
                <a:solidFill>
                  <a:schemeClr val="lt1"/>
                </a:solidFill>
                <a:latin typeface="+mn-lt"/>
                <a:ea typeface="+mn-ea"/>
                <a:cs typeface="+mn-cs"/>
              </a:defRPr>
            </a:lvl2pPr>
            <a:lvl3pPr marL="914400" indent="0" algn="l" defTabSz="914400" rtl="0" eaLnBrk="1" latinLnBrk="0" hangingPunct="1">
              <a:defRPr sz="1800" kern="1200">
                <a:solidFill>
                  <a:schemeClr val="lt1"/>
                </a:solidFill>
                <a:latin typeface="+mn-lt"/>
                <a:ea typeface="+mn-ea"/>
                <a:cs typeface="+mn-cs"/>
              </a:defRPr>
            </a:lvl3pPr>
            <a:lvl4pPr marL="1371600" indent="0" algn="l" defTabSz="914400" rtl="0" eaLnBrk="1" latinLnBrk="0" hangingPunct="1">
              <a:defRPr sz="1800" kern="1200">
                <a:solidFill>
                  <a:schemeClr val="lt1"/>
                </a:solidFill>
                <a:latin typeface="+mn-lt"/>
                <a:ea typeface="+mn-ea"/>
                <a:cs typeface="+mn-cs"/>
              </a:defRPr>
            </a:lvl4pPr>
            <a:lvl5pPr marL="1828800" indent="0" algn="l" defTabSz="914400" rtl="0" eaLnBrk="1" latinLnBrk="0" hangingPunct="1">
              <a:defRPr sz="1800" kern="1200">
                <a:solidFill>
                  <a:schemeClr val="lt1"/>
                </a:solidFill>
                <a:latin typeface="+mn-lt"/>
                <a:ea typeface="+mn-ea"/>
                <a:cs typeface="+mn-cs"/>
              </a:defRPr>
            </a:lvl5pPr>
            <a:lvl6pPr marL="2286000" indent="0" algn="l" defTabSz="914400" rtl="0" eaLnBrk="1" latinLnBrk="0" hangingPunct="1">
              <a:defRPr sz="1800" kern="1200">
                <a:solidFill>
                  <a:schemeClr val="lt1"/>
                </a:solidFill>
                <a:latin typeface="+mn-lt"/>
                <a:ea typeface="+mn-ea"/>
                <a:cs typeface="+mn-cs"/>
              </a:defRPr>
            </a:lvl6pPr>
            <a:lvl7pPr marL="2743200" indent="0" algn="l" defTabSz="914400" rtl="0" eaLnBrk="1" latinLnBrk="0" hangingPunct="1">
              <a:defRPr sz="1800" kern="1200">
                <a:solidFill>
                  <a:schemeClr val="lt1"/>
                </a:solidFill>
                <a:latin typeface="+mn-lt"/>
                <a:ea typeface="+mn-ea"/>
                <a:cs typeface="+mn-cs"/>
              </a:defRPr>
            </a:lvl7pPr>
            <a:lvl8pPr marL="3200400" indent="0" algn="l" defTabSz="914400" rtl="0" eaLnBrk="1" latinLnBrk="0" hangingPunct="1">
              <a:defRPr sz="1800" kern="1200">
                <a:solidFill>
                  <a:schemeClr val="lt1"/>
                </a:solidFill>
                <a:latin typeface="+mn-lt"/>
                <a:ea typeface="+mn-ea"/>
                <a:cs typeface="+mn-cs"/>
              </a:defRPr>
            </a:lvl8pPr>
            <a:lvl9pPr marL="3657600" indent="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164" name="Oval 4163">
            <a:extLst>
              <a:ext uri="{FF2B5EF4-FFF2-40B4-BE49-F238E27FC236}">
                <a16:creationId xmlns:a16="http://schemas.microsoft.com/office/drawing/2014/main" id="{799055AE-A153-2259-352A-550ADD158C57}"/>
              </a:ext>
            </a:extLst>
          </p:cNvPr>
          <p:cNvSpPr/>
          <p:nvPr/>
        </p:nvSpPr>
        <p:spPr>
          <a:xfrm>
            <a:off x="7897091" y="1816159"/>
            <a:ext cx="60618" cy="60574"/>
          </a:xfrm>
          <a:prstGeom prst="ellipse">
            <a:avLst/>
          </a:prstGeom>
          <a:noFill/>
          <a:ln w="19050">
            <a:solidFill>
              <a:srgbClr val="457B9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indent="0" algn="l" defTabSz="914400" rtl="0" eaLnBrk="1" latinLnBrk="0" hangingPunct="1">
              <a:defRPr sz="1800" kern="1200">
                <a:solidFill>
                  <a:schemeClr val="lt1"/>
                </a:solidFill>
                <a:latin typeface="+mn-lt"/>
                <a:ea typeface="+mn-ea"/>
                <a:cs typeface="+mn-cs"/>
              </a:defRPr>
            </a:lvl1pPr>
            <a:lvl2pPr marL="457200" indent="0" algn="l" defTabSz="914400" rtl="0" eaLnBrk="1" latinLnBrk="0" hangingPunct="1">
              <a:defRPr sz="1800" kern="1200">
                <a:solidFill>
                  <a:schemeClr val="lt1"/>
                </a:solidFill>
                <a:latin typeface="+mn-lt"/>
                <a:ea typeface="+mn-ea"/>
                <a:cs typeface="+mn-cs"/>
              </a:defRPr>
            </a:lvl2pPr>
            <a:lvl3pPr marL="914400" indent="0" algn="l" defTabSz="914400" rtl="0" eaLnBrk="1" latinLnBrk="0" hangingPunct="1">
              <a:defRPr sz="1800" kern="1200">
                <a:solidFill>
                  <a:schemeClr val="lt1"/>
                </a:solidFill>
                <a:latin typeface="+mn-lt"/>
                <a:ea typeface="+mn-ea"/>
                <a:cs typeface="+mn-cs"/>
              </a:defRPr>
            </a:lvl3pPr>
            <a:lvl4pPr marL="1371600" indent="0" algn="l" defTabSz="914400" rtl="0" eaLnBrk="1" latinLnBrk="0" hangingPunct="1">
              <a:defRPr sz="1800" kern="1200">
                <a:solidFill>
                  <a:schemeClr val="lt1"/>
                </a:solidFill>
                <a:latin typeface="+mn-lt"/>
                <a:ea typeface="+mn-ea"/>
                <a:cs typeface="+mn-cs"/>
              </a:defRPr>
            </a:lvl4pPr>
            <a:lvl5pPr marL="1828800" indent="0" algn="l" defTabSz="914400" rtl="0" eaLnBrk="1" latinLnBrk="0" hangingPunct="1">
              <a:defRPr sz="1800" kern="1200">
                <a:solidFill>
                  <a:schemeClr val="lt1"/>
                </a:solidFill>
                <a:latin typeface="+mn-lt"/>
                <a:ea typeface="+mn-ea"/>
                <a:cs typeface="+mn-cs"/>
              </a:defRPr>
            </a:lvl5pPr>
            <a:lvl6pPr marL="2286000" indent="0" algn="l" defTabSz="914400" rtl="0" eaLnBrk="1" latinLnBrk="0" hangingPunct="1">
              <a:defRPr sz="1800" kern="1200">
                <a:solidFill>
                  <a:schemeClr val="lt1"/>
                </a:solidFill>
                <a:latin typeface="+mn-lt"/>
                <a:ea typeface="+mn-ea"/>
                <a:cs typeface="+mn-cs"/>
              </a:defRPr>
            </a:lvl6pPr>
            <a:lvl7pPr marL="2743200" indent="0" algn="l" defTabSz="914400" rtl="0" eaLnBrk="1" latinLnBrk="0" hangingPunct="1">
              <a:defRPr sz="1800" kern="1200">
                <a:solidFill>
                  <a:schemeClr val="lt1"/>
                </a:solidFill>
                <a:latin typeface="+mn-lt"/>
                <a:ea typeface="+mn-ea"/>
                <a:cs typeface="+mn-cs"/>
              </a:defRPr>
            </a:lvl7pPr>
            <a:lvl8pPr marL="3200400" indent="0" algn="l" defTabSz="914400" rtl="0" eaLnBrk="1" latinLnBrk="0" hangingPunct="1">
              <a:defRPr sz="1800" kern="1200">
                <a:solidFill>
                  <a:schemeClr val="lt1"/>
                </a:solidFill>
                <a:latin typeface="+mn-lt"/>
                <a:ea typeface="+mn-ea"/>
                <a:cs typeface="+mn-cs"/>
              </a:defRPr>
            </a:lvl8pPr>
            <a:lvl9pPr marL="3657600" indent="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165" name="Oval 4164">
            <a:extLst>
              <a:ext uri="{FF2B5EF4-FFF2-40B4-BE49-F238E27FC236}">
                <a16:creationId xmlns:a16="http://schemas.microsoft.com/office/drawing/2014/main" id="{C0BAFFAE-49C1-7F93-51CB-639D4B36798E}"/>
              </a:ext>
            </a:extLst>
          </p:cNvPr>
          <p:cNvSpPr/>
          <p:nvPr/>
        </p:nvSpPr>
        <p:spPr>
          <a:xfrm>
            <a:off x="10545327" y="3261129"/>
            <a:ext cx="60618" cy="60574"/>
          </a:xfrm>
          <a:prstGeom prst="ellipse">
            <a:avLst/>
          </a:prstGeom>
          <a:noFill/>
          <a:ln w="19050">
            <a:solidFill>
              <a:srgbClr val="457B9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indent="0" algn="l" defTabSz="914400" rtl="0" eaLnBrk="1" latinLnBrk="0" hangingPunct="1">
              <a:defRPr sz="1800" kern="1200">
                <a:solidFill>
                  <a:schemeClr val="lt1"/>
                </a:solidFill>
                <a:latin typeface="+mn-lt"/>
                <a:ea typeface="+mn-ea"/>
                <a:cs typeface="+mn-cs"/>
              </a:defRPr>
            </a:lvl1pPr>
            <a:lvl2pPr marL="457200" indent="0" algn="l" defTabSz="914400" rtl="0" eaLnBrk="1" latinLnBrk="0" hangingPunct="1">
              <a:defRPr sz="1800" kern="1200">
                <a:solidFill>
                  <a:schemeClr val="lt1"/>
                </a:solidFill>
                <a:latin typeface="+mn-lt"/>
                <a:ea typeface="+mn-ea"/>
                <a:cs typeface="+mn-cs"/>
              </a:defRPr>
            </a:lvl2pPr>
            <a:lvl3pPr marL="914400" indent="0" algn="l" defTabSz="914400" rtl="0" eaLnBrk="1" latinLnBrk="0" hangingPunct="1">
              <a:defRPr sz="1800" kern="1200">
                <a:solidFill>
                  <a:schemeClr val="lt1"/>
                </a:solidFill>
                <a:latin typeface="+mn-lt"/>
                <a:ea typeface="+mn-ea"/>
                <a:cs typeface="+mn-cs"/>
              </a:defRPr>
            </a:lvl3pPr>
            <a:lvl4pPr marL="1371600" indent="0" algn="l" defTabSz="914400" rtl="0" eaLnBrk="1" latinLnBrk="0" hangingPunct="1">
              <a:defRPr sz="1800" kern="1200">
                <a:solidFill>
                  <a:schemeClr val="lt1"/>
                </a:solidFill>
                <a:latin typeface="+mn-lt"/>
                <a:ea typeface="+mn-ea"/>
                <a:cs typeface="+mn-cs"/>
              </a:defRPr>
            </a:lvl4pPr>
            <a:lvl5pPr marL="1828800" indent="0" algn="l" defTabSz="914400" rtl="0" eaLnBrk="1" latinLnBrk="0" hangingPunct="1">
              <a:defRPr sz="1800" kern="1200">
                <a:solidFill>
                  <a:schemeClr val="lt1"/>
                </a:solidFill>
                <a:latin typeface="+mn-lt"/>
                <a:ea typeface="+mn-ea"/>
                <a:cs typeface="+mn-cs"/>
              </a:defRPr>
            </a:lvl5pPr>
            <a:lvl6pPr marL="2286000" indent="0" algn="l" defTabSz="914400" rtl="0" eaLnBrk="1" latinLnBrk="0" hangingPunct="1">
              <a:defRPr sz="1800" kern="1200">
                <a:solidFill>
                  <a:schemeClr val="lt1"/>
                </a:solidFill>
                <a:latin typeface="+mn-lt"/>
                <a:ea typeface="+mn-ea"/>
                <a:cs typeface="+mn-cs"/>
              </a:defRPr>
            </a:lvl6pPr>
            <a:lvl7pPr marL="2743200" indent="0" algn="l" defTabSz="914400" rtl="0" eaLnBrk="1" latinLnBrk="0" hangingPunct="1">
              <a:defRPr sz="1800" kern="1200">
                <a:solidFill>
                  <a:schemeClr val="lt1"/>
                </a:solidFill>
                <a:latin typeface="+mn-lt"/>
                <a:ea typeface="+mn-ea"/>
                <a:cs typeface="+mn-cs"/>
              </a:defRPr>
            </a:lvl7pPr>
            <a:lvl8pPr marL="3200400" indent="0" algn="l" defTabSz="914400" rtl="0" eaLnBrk="1" latinLnBrk="0" hangingPunct="1">
              <a:defRPr sz="1800" kern="1200">
                <a:solidFill>
                  <a:schemeClr val="lt1"/>
                </a:solidFill>
                <a:latin typeface="+mn-lt"/>
                <a:ea typeface="+mn-ea"/>
                <a:cs typeface="+mn-cs"/>
              </a:defRPr>
            </a:lvl8pPr>
            <a:lvl9pPr marL="3657600" indent="0" algn="l" defTabSz="914400" rtl="0" eaLnBrk="1" latinLnBrk="0" hangingPunct="1">
              <a:defRPr sz="1800" kern="1200">
                <a:solidFill>
                  <a:schemeClr val="lt1"/>
                </a:solidFill>
                <a:latin typeface="+mn-lt"/>
                <a:ea typeface="+mn-ea"/>
                <a:cs typeface="+mn-cs"/>
              </a:defRPr>
            </a:lvl9pPr>
          </a:lstStyle>
          <a:p>
            <a:pPr algn="ctr"/>
            <a:endParaRPr lang="en-US"/>
          </a:p>
        </p:txBody>
      </p:sp>
      <p:cxnSp>
        <p:nvCxnSpPr>
          <p:cNvPr id="4169" name="Straight Connector 4168">
            <a:extLst>
              <a:ext uri="{FF2B5EF4-FFF2-40B4-BE49-F238E27FC236}">
                <a16:creationId xmlns:a16="http://schemas.microsoft.com/office/drawing/2014/main" id="{7CF823D0-87D0-3CA6-836D-8EA72A767B03}"/>
              </a:ext>
            </a:extLst>
          </p:cNvPr>
          <p:cNvCxnSpPr>
            <a:stCxn id="4165" idx="6"/>
          </p:cNvCxnSpPr>
          <p:nvPr/>
        </p:nvCxnSpPr>
        <p:spPr>
          <a:xfrm flipV="1">
            <a:off x="10605945" y="3291415"/>
            <a:ext cx="971692" cy="1"/>
          </a:xfrm>
          <a:prstGeom prst="line">
            <a:avLst/>
          </a:prstGeom>
          <a:ln cap="rnd">
            <a:solidFill>
              <a:srgbClr val="457B9D"/>
            </a:solidFill>
          </a:ln>
        </p:spPr>
        <p:style>
          <a:lnRef idx="2">
            <a:schemeClr val="accent1"/>
          </a:lnRef>
          <a:fillRef idx="0">
            <a:schemeClr val="accent1"/>
          </a:fillRef>
          <a:effectRef idx="1">
            <a:schemeClr val="accent1"/>
          </a:effectRef>
          <a:fontRef idx="minor">
            <a:schemeClr val="tx1"/>
          </a:fontRef>
        </p:style>
      </p:cxnSp>
      <p:sp>
        <p:nvSpPr>
          <p:cNvPr id="4170" name="TextBox 4169">
            <a:extLst>
              <a:ext uri="{FF2B5EF4-FFF2-40B4-BE49-F238E27FC236}">
                <a16:creationId xmlns:a16="http://schemas.microsoft.com/office/drawing/2014/main" id="{35520808-B21F-B101-6DE3-952FAFECDB71}"/>
              </a:ext>
            </a:extLst>
          </p:cNvPr>
          <p:cNvSpPr txBox="1"/>
          <p:nvPr/>
        </p:nvSpPr>
        <p:spPr>
          <a:xfrm>
            <a:off x="4776183" y="550679"/>
            <a:ext cx="2639633" cy="584775"/>
          </a:xfrm>
          <a:prstGeom prst="rect">
            <a:avLst/>
          </a:prstGeom>
          <a:noFill/>
        </p:spPr>
        <p:txBody>
          <a:bodyPr wrap="none" rtlCol="0">
            <a:spAutoFit/>
          </a:bodyPr>
          <a:lstStyle/>
          <a:p>
            <a:r>
              <a:rPr lang="hu-HU" sz="3200" b="1" u="sng" dirty="0">
                <a:solidFill>
                  <a:schemeClr val="accent1">
                    <a:lumMod val="75000"/>
                  </a:schemeClr>
                </a:solidFill>
              </a:rPr>
              <a:t>Technologies</a:t>
            </a:r>
            <a:endParaRPr lang="en-US" sz="2800" b="1" u="sng" dirty="0">
              <a:solidFill>
                <a:schemeClr val="accent1">
                  <a:lumMod val="75000"/>
                </a:schemeClr>
              </a:solidFill>
            </a:endParaRPr>
          </a:p>
        </p:txBody>
      </p:sp>
    </p:spTree>
    <p:extLst>
      <p:ext uri="{BB962C8B-B14F-4D97-AF65-F5344CB8AC3E}">
        <p14:creationId xmlns:p14="http://schemas.microsoft.com/office/powerpoint/2010/main" val="3070554338"/>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4170"/>
                                        </p:tgtEl>
                                        <p:attrNameLst>
                                          <p:attrName>style.visibility</p:attrName>
                                        </p:attrNameLst>
                                      </p:cBhvr>
                                      <p:to>
                                        <p:strVal val="visible"/>
                                      </p:to>
                                    </p:set>
                                    <p:animEffect transition="in" filter="fade">
                                      <p:cBhvr>
                                        <p:cTn id="7" dur="1000"/>
                                        <p:tgtEl>
                                          <p:spTgt spid="4170"/>
                                        </p:tgtEl>
                                      </p:cBhvr>
                                    </p:animEffect>
                                    <p:anim calcmode="lin" valueType="num">
                                      <p:cBhvr>
                                        <p:cTn id="8" dur="1000" fill="hold"/>
                                        <p:tgtEl>
                                          <p:spTgt spid="4170"/>
                                        </p:tgtEl>
                                        <p:attrNameLst>
                                          <p:attrName>ppt_x</p:attrName>
                                        </p:attrNameLst>
                                      </p:cBhvr>
                                      <p:tavLst>
                                        <p:tav tm="0">
                                          <p:val>
                                            <p:strVal val="#ppt_x"/>
                                          </p:val>
                                        </p:tav>
                                        <p:tav tm="100000">
                                          <p:val>
                                            <p:strVal val="#ppt_x"/>
                                          </p:val>
                                        </p:tav>
                                      </p:tavLst>
                                    </p:anim>
                                    <p:anim calcmode="lin" valueType="num">
                                      <p:cBhvr>
                                        <p:cTn id="9" dur="1000" fill="hold"/>
                                        <p:tgtEl>
                                          <p:spTgt spid="4170"/>
                                        </p:tgtEl>
                                        <p:attrNameLst>
                                          <p:attrName>ppt_y</p:attrName>
                                        </p:attrNameLst>
                                      </p:cBhvr>
                                      <p:tavLst>
                                        <p:tav tm="0">
                                          <p:val>
                                            <p:strVal val="#ppt_y-.1"/>
                                          </p:val>
                                        </p:tav>
                                        <p:tav tm="100000">
                                          <p:val>
                                            <p:strVal val="#ppt_y"/>
                                          </p:val>
                                        </p:tav>
                                      </p:tavLst>
                                    </p:anim>
                                  </p:childTnLst>
                                </p:cTn>
                              </p:par>
                              <p:par>
                                <p:cTn id="10" presetID="1" presetClass="entr" presetSubtype="0" fill="hold" nodeType="withEffect">
                                  <p:stCondLst>
                                    <p:cond delay="0"/>
                                  </p:stCondLst>
                                  <p:iterate type="lt">
                                    <p:tmAbs val="10"/>
                                  </p:iterate>
                                  <p:childTnLst>
                                    <p:set>
                                      <p:cBhvr>
                                        <p:cTn id="11" dur="1" fill="hold">
                                          <p:stCondLst>
                                            <p:cond delay="0"/>
                                          </p:stCondLst>
                                        </p:cTn>
                                        <p:tgtEl>
                                          <p:spTgt spid="7">
                                            <p:txEl>
                                              <p:pRg st="0" end="0"/>
                                            </p:txEl>
                                          </p:spTgt>
                                        </p:tgtEl>
                                        <p:attrNameLst>
                                          <p:attrName>style.visibility</p:attrName>
                                        </p:attrNameLst>
                                      </p:cBhvr>
                                      <p:to>
                                        <p:strVal val="visible"/>
                                      </p:to>
                                    </p:set>
                                  </p:childTnLst>
                                </p:cTn>
                              </p:par>
                              <p:par>
                                <p:cTn id="12" presetID="1" presetClass="entr" presetSubtype="0" fill="hold" nodeType="withEffect">
                                  <p:stCondLst>
                                    <p:cond delay="0"/>
                                  </p:stCondLst>
                                  <p:iterate type="lt">
                                    <p:tmAbs val="10"/>
                                  </p:iterate>
                                  <p:childTnLst>
                                    <p:set>
                                      <p:cBhvr>
                                        <p:cTn id="13" dur="1" fill="hold">
                                          <p:stCondLst>
                                            <p:cond delay="0"/>
                                          </p:stCondLst>
                                        </p:cTn>
                                        <p:tgtEl>
                                          <p:spTgt spid="7">
                                            <p:txEl>
                                              <p:pRg st="1" end="1"/>
                                            </p:txEl>
                                          </p:spTgt>
                                        </p:tgtEl>
                                        <p:attrNameLst>
                                          <p:attrName>style.visibility</p:attrName>
                                        </p:attrNameLst>
                                      </p:cBhvr>
                                      <p:to>
                                        <p:strVal val="visible"/>
                                      </p:to>
                                    </p:set>
                                  </p:childTnLst>
                                </p:cTn>
                              </p:par>
                              <p:par>
                                <p:cTn id="14" presetID="1" presetClass="entr" presetSubtype="0" fill="hold" nodeType="withEffect">
                                  <p:stCondLst>
                                    <p:cond delay="0"/>
                                  </p:stCondLst>
                                  <p:iterate type="lt">
                                    <p:tmAbs val="10"/>
                                  </p:iterate>
                                  <p:childTnLst>
                                    <p:set>
                                      <p:cBhvr>
                                        <p:cTn id="15" dur="1" fill="hold">
                                          <p:stCondLst>
                                            <p:cond delay="0"/>
                                          </p:stCondLst>
                                        </p:cTn>
                                        <p:tgtEl>
                                          <p:spTgt spid="7">
                                            <p:txEl>
                                              <p:pRg st="2" end="2"/>
                                            </p:txEl>
                                          </p:spTgt>
                                        </p:tgtEl>
                                        <p:attrNameLst>
                                          <p:attrName>style.visibility</p:attrName>
                                        </p:attrNameLst>
                                      </p:cBhvr>
                                      <p:to>
                                        <p:strVal val="visible"/>
                                      </p:to>
                                    </p:set>
                                  </p:childTnLst>
                                </p:cTn>
                              </p:par>
                              <p:par>
                                <p:cTn id="16" presetID="1" presetClass="entr" presetSubtype="0" fill="hold" nodeType="withEffect">
                                  <p:stCondLst>
                                    <p:cond delay="0"/>
                                  </p:stCondLst>
                                  <p:iterate type="lt">
                                    <p:tmAbs val="10"/>
                                  </p:iterate>
                                  <p:childTnLst>
                                    <p:set>
                                      <p:cBhvr>
                                        <p:cTn id="17" dur="1" fill="hold">
                                          <p:stCondLst>
                                            <p:cond delay="0"/>
                                          </p:stCondLst>
                                        </p:cTn>
                                        <p:tgtEl>
                                          <p:spTgt spid="7">
                                            <p:txEl>
                                              <p:pRg st="3" end="3"/>
                                            </p:txEl>
                                          </p:spTgt>
                                        </p:tgtEl>
                                        <p:attrNameLst>
                                          <p:attrName>style.visibility</p:attrName>
                                        </p:attrNameLst>
                                      </p:cBhvr>
                                      <p:to>
                                        <p:strVal val="visible"/>
                                      </p:to>
                                    </p:set>
                                  </p:childTnLst>
                                </p:cTn>
                              </p:par>
                              <p:par>
                                <p:cTn id="18" presetID="1" presetClass="entr" presetSubtype="0" fill="hold" nodeType="withEffect">
                                  <p:stCondLst>
                                    <p:cond delay="0"/>
                                  </p:stCondLst>
                                  <p:iterate type="lt">
                                    <p:tmAbs val="10"/>
                                  </p:iterate>
                                  <p:childTnLst>
                                    <p:set>
                                      <p:cBhvr>
                                        <p:cTn id="19" dur="1" fill="hold">
                                          <p:stCondLst>
                                            <p:cond delay="0"/>
                                          </p:stCondLst>
                                        </p:cTn>
                                        <p:tgtEl>
                                          <p:spTgt spid="7">
                                            <p:txEl>
                                              <p:pRg st="4" end="4"/>
                                            </p:txEl>
                                          </p:spTgt>
                                        </p:tgtEl>
                                        <p:attrNameLst>
                                          <p:attrName>style.visibility</p:attrName>
                                        </p:attrNameLst>
                                      </p:cBhvr>
                                      <p:to>
                                        <p:strVal val="visible"/>
                                      </p:to>
                                    </p:set>
                                  </p:childTnLst>
                                </p:cTn>
                              </p:par>
                              <p:par>
                                <p:cTn id="20" presetID="10" presetClass="entr" presetSubtype="0" fill="hold" nodeType="withEffect">
                                  <p:stCondLst>
                                    <p:cond delay="0"/>
                                  </p:stCondLst>
                                  <p:childTnLst>
                                    <p:set>
                                      <p:cBhvr>
                                        <p:cTn id="21" dur="1" fill="hold">
                                          <p:stCondLst>
                                            <p:cond delay="0"/>
                                          </p:stCondLst>
                                        </p:cTn>
                                        <p:tgtEl>
                                          <p:spTgt spid="4100"/>
                                        </p:tgtEl>
                                        <p:attrNameLst>
                                          <p:attrName>style.visibility</p:attrName>
                                        </p:attrNameLst>
                                      </p:cBhvr>
                                      <p:to>
                                        <p:strVal val="visible"/>
                                      </p:to>
                                    </p:set>
                                    <p:animEffect transition="in" filter="fade">
                                      <p:cBhvr>
                                        <p:cTn id="22" dur="500"/>
                                        <p:tgtEl>
                                          <p:spTgt spid="4100"/>
                                        </p:tgtEl>
                                      </p:cBhvr>
                                    </p:animEffect>
                                  </p:childTnLst>
                                </p:cTn>
                              </p:par>
                              <p:par>
                                <p:cTn id="23" presetID="10" presetClass="entr" presetSubtype="0" fill="hold" nodeType="withEffect">
                                  <p:stCondLst>
                                    <p:cond delay="0"/>
                                  </p:stCondLst>
                                  <p:childTnLst>
                                    <p:set>
                                      <p:cBhvr>
                                        <p:cTn id="24" dur="1" fill="hold">
                                          <p:stCondLst>
                                            <p:cond delay="0"/>
                                          </p:stCondLst>
                                        </p:cTn>
                                        <p:tgtEl>
                                          <p:spTgt spid="4104"/>
                                        </p:tgtEl>
                                        <p:attrNameLst>
                                          <p:attrName>style.visibility</p:attrName>
                                        </p:attrNameLst>
                                      </p:cBhvr>
                                      <p:to>
                                        <p:strVal val="visible"/>
                                      </p:to>
                                    </p:set>
                                    <p:animEffect transition="in" filter="fade">
                                      <p:cBhvr>
                                        <p:cTn id="25" dur="500"/>
                                        <p:tgtEl>
                                          <p:spTgt spid="4104"/>
                                        </p:tgtEl>
                                      </p:cBhvr>
                                    </p:animEffect>
                                  </p:childTnLst>
                                </p:cTn>
                              </p:par>
                              <p:par>
                                <p:cTn id="26" presetID="10" presetClass="entr" presetSubtype="0" fill="hold" nodeType="withEffect">
                                  <p:stCondLst>
                                    <p:cond delay="0"/>
                                  </p:stCondLst>
                                  <p:childTnLst>
                                    <p:set>
                                      <p:cBhvr>
                                        <p:cTn id="27" dur="1" fill="hold">
                                          <p:stCondLst>
                                            <p:cond delay="0"/>
                                          </p:stCondLst>
                                        </p:cTn>
                                        <p:tgtEl>
                                          <p:spTgt spid="1026"/>
                                        </p:tgtEl>
                                        <p:attrNameLst>
                                          <p:attrName>style.visibility</p:attrName>
                                        </p:attrNameLst>
                                      </p:cBhvr>
                                      <p:to>
                                        <p:strVal val="visible"/>
                                      </p:to>
                                    </p:set>
                                    <p:animEffect transition="in" filter="fade">
                                      <p:cBhvr>
                                        <p:cTn id="28" dur="500"/>
                                        <p:tgtEl>
                                          <p:spTgt spid="1026"/>
                                        </p:tgtEl>
                                      </p:cBhvr>
                                    </p:animEffect>
                                  </p:childTnLst>
                                </p:cTn>
                              </p:par>
                              <p:par>
                                <p:cTn id="29" presetID="10" presetClass="entr" presetSubtype="0" fill="hold" nodeType="withEffect">
                                  <p:stCondLst>
                                    <p:cond delay="0"/>
                                  </p:stCondLst>
                                  <p:childTnLst>
                                    <p:set>
                                      <p:cBhvr>
                                        <p:cTn id="30" dur="1" fill="hold">
                                          <p:stCondLst>
                                            <p:cond delay="0"/>
                                          </p:stCondLst>
                                        </p:cTn>
                                        <p:tgtEl>
                                          <p:spTgt spid="4106"/>
                                        </p:tgtEl>
                                        <p:attrNameLst>
                                          <p:attrName>style.visibility</p:attrName>
                                        </p:attrNameLst>
                                      </p:cBhvr>
                                      <p:to>
                                        <p:strVal val="visible"/>
                                      </p:to>
                                    </p:set>
                                    <p:animEffect transition="in" filter="fade">
                                      <p:cBhvr>
                                        <p:cTn id="31" dur="500"/>
                                        <p:tgtEl>
                                          <p:spTgt spid="4106"/>
                                        </p:tgtEl>
                                      </p:cBhvr>
                                    </p:animEffect>
                                  </p:childTnLst>
                                </p:cTn>
                              </p:par>
                              <p:par>
                                <p:cTn id="32" presetID="10" presetClass="entr" presetSubtype="0" fill="hold" nodeType="withEffect">
                                  <p:stCondLst>
                                    <p:cond delay="0"/>
                                  </p:stCondLst>
                                  <p:childTnLst>
                                    <p:set>
                                      <p:cBhvr>
                                        <p:cTn id="33" dur="1" fill="hold">
                                          <p:stCondLst>
                                            <p:cond delay="0"/>
                                          </p:stCondLst>
                                        </p:cTn>
                                        <p:tgtEl>
                                          <p:spTgt spid="4108"/>
                                        </p:tgtEl>
                                        <p:attrNameLst>
                                          <p:attrName>style.visibility</p:attrName>
                                        </p:attrNameLst>
                                      </p:cBhvr>
                                      <p:to>
                                        <p:strVal val="visible"/>
                                      </p:to>
                                    </p:set>
                                    <p:animEffect transition="in" filter="fade">
                                      <p:cBhvr>
                                        <p:cTn id="34" dur="500"/>
                                        <p:tgtEl>
                                          <p:spTgt spid="41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70"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1FAEE"/>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63B84A7-2BD1-370E-2558-935B2D52A94D}"/>
              </a:ext>
            </a:extLst>
          </p:cNvPr>
          <p:cNvSpPr>
            <a:spLocks noGrp="1"/>
          </p:cNvSpPr>
          <p:nvPr>
            <p:ph type="ctrTitle"/>
          </p:nvPr>
        </p:nvSpPr>
        <p:spPr>
          <a:xfrm>
            <a:off x="1136127" y="1442501"/>
            <a:ext cx="1500002" cy="487600"/>
          </a:xfrm>
        </p:spPr>
        <p:txBody>
          <a:bodyPr/>
          <a:lstStyle/>
          <a:p>
            <a:r>
              <a:rPr lang="hu-HU" sz="2400" b="1" u="sng" dirty="0">
                <a:solidFill>
                  <a:schemeClr val="accent1">
                    <a:lumMod val="75000"/>
                  </a:schemeClr>
                </a:solidFill>
              </a:rPr>
              <a:t>Tests</a:t>
            </a:r>
            <a:endParaRPr lang="en-US" sz="2400" b="1" u="sng" dirty="0">
              <a:solidFill>
                <a:schemeClr val="accent1">
                  <a:lumMod val="75000"/>
                </a:schemeClr>
              </a:solidFill>
            </a:endParaRPr>
          </a:p>
        </p:txBody>
      </p:sp>
      <p:sp>
        <p:nvSpPr>
          <p:cNvPr id="5" name="TextBox 4">
            <a:extLst>
              <a:ext uri="{FF2B5EF4-FFF2-40B4-BE49-F238E27FC236}">
                <a16:creationId xmlns:a16="http://schemas.microsoft.com/office/drawing/2014/main" id="{C330D0C1-7308-1B0D-570D-AD5C5CB7A590}"/>
              </a:ext>
            </a:extLst>
          </p:cNvPr>
          <p:cNvSpPr txBox="1"/>
          <p:nvPr/>
        </p:nvSpPr>
        <p:spPr>
          <a:xfrm>
            <a:off x="1136127" y="1796751"/>
            <a:ext cx="5074174" cy="923330"/>
          </a:xfrm>
          <a:prstGeom prst="rect">
            <a:avLst/>
          </a:prstGeom>
          <a:noFill/>
        </p:spPr>
        <p:txBody>
          <a:bodyPr wrap="square" rtlCol="0">
            <a:spAutoFit/>
          </a:bodyPr>
          <a:lstStyle/>
          <a:p>
            <a:r>
              <a:rPr lang="en-US" dirty="0">
                <a:solidFill>
                  <a:srgbClr val="457B9D"/>
                </a:solidFill>
              </a:rPr>
              <a:t>For testing, we employed both manual testing and automated functional testing. To carry this out, we utilized the Selenium testing tool.</a:t>
            </a:r>
          </a:p>
        </p:txBody>
      </p:sp>
      <p:pic>
        <p:nvPicPr>
          <p:cNvPr id="4" name="Picture 3" descr="Program coding on a computer screen">
            <a:extLst>
              <a:ext uri="{FF2B5EF4-FFF2-40B4-BE49-F238E27FC236}">
                <a16:creationId xmlns:a16="http://schemas.microsoft.com/office/drawing/2014/main" id="{42EFA7E5-D1E0-A704-2FE7-FF60390F13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64673" y="2568575"/>
            <a:ext cx="5791200" cy="3860800"/>
          </a:xfrm>
          <a:prstGeom prst="rect">
            <a:avLst/>
          </a:prstGeom>
          <a:ln w="19050">
            <a:solidFill>
              <a:srgbClr val="457B9D"/>
            </a:solidFill>
          </a:ln>
        </p:spPr>
      </p:pic>
      <p:cxnSp>
        <p:nvCxnSpPr>
          <p:cNvPr id="7" name="Straight Connector 6">
            <a:extLst>
              <a:ext uri="{FF2B5EF4-FFF2-40B4-BE49-F238E27FC236}">
                <a16:creationId xmlns:a16="http://schemas.microsoft.com/office/drawing/2014/main" id="{85E77A00-78B2-8B66-5A90-5F33CCFBD210}"/>
              </a:ext>
            </a:extLst>
          </p:cNvPr>
          <p:cNvCxnSpPr>
            <a:stCxn id="5" idx="2"/>
          </p:cNvCxnSpPr>
          <p:nvPr/>
        </p:nvCxnSpPr>
        <p:spPr>
          <a:xfrm>
            <a:off x="3673214" y="2720081"/>
            <a:ext cx="1432186" cy="0"/>
          </a:xfrm>
          <a:prstGeom prst="line">
            <a:avLst/>
          </a:prstGeom>
          <a:ln cap="rnd">
            <a:solidFill>
              <a:srgbClr val="457B9D"/>
            </a:solidFill>
          </a:ln>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69F08D2E-D0D8-668E-40E5-2242F31E664C}"/>
              </a:ext>
            </a:extLst>
          </p:cNvPr>
          <p:cNvCxnSpPr>
            <a:cxnSpLocks/>
          </p:cNvCxnSpPr>
          <p:nvPr/>
        </p:nvCxnSpPr>
        <p:spPr>
          <a:xfrm flipV="1">
            <a:off x="5114925" y="2493169"/>
            <a:ext cx="0" cy="224531"/>
          </a:xfrm>
          <a:prstGeom prst="line">
            <a:avLst/>
          </a:prstGeom>
          <a:ln cap="rnd">
            <a:solidFill>
              <a:srgbClr val="457B9D"/>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6D1F0184-76C8-2B64-8A70-BB1385AEBA05}"/>
              </a:ext>
            </a:extLst>
          </p:cNvPr>
          <p:cNvCxnSpPr>
            <a:cxnSpLocks/>
          </p:cNvCxnSpPr>
          <p:nvPr/>
        </p:nvCxnSpPr>
        <p:spPr>
          <a:xfrm>
            <a:off x="5114925" y="2486025"/>
            <a:ext cx="1095376" cy="0"/>
          </a:xfrm>
          <a:prstGeom prst="line">
            <a:avLst/>
          </a:prstGeom>
          <a:ln cap="rnd">
            <a:solidFill>
              <a:srgbClr val="457B9D"/>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105F94DF-E492-B0E2-BEA8-4F133EAE1243}"/>
              </a:ext>
            </a:extLst>
          </p:cNvPr>
          <p:cNvCxnSpPr>
            <a:cxnSpLocks/>
          </p:cNvCxnSpPr>
          <p:nvPr/>
        </p:nvCxnSpPr>
        <p:spPr>
          <a:xfrm flipV="1">
            <a:off x="6210301" y="1796751"/>
            <a:ext cx="0" cy="686893"/>
          </a:xfrm>
          <a:prstGeom prst="line">
            <a:avLst/>
          </a:prstGeom>
          <a:ln cap="rnd">
            <a:solidFill>
              <a:srgbClr val="457B9D"/>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7C8F2A5E-6155-4C63-2A6D-468177735EE5}"/>
              </a:ext>
            </a:extLst>
          </p:cNvPr>
          <p:cNvCxnSpPr/>
          <p:nvPr/>
        </p:nvCxnSpPr>
        <p:spPr>
          <a:xfrm flipH="1">
            <a:off x="2781300" y="1796751"/>
            <a:ext cx="3429001" cy="0"/>
          </a:xfrm>
          <a:prstGeom prst="line">
            <a:avLst/>
          </a:prstGeom>
          <a:ln cap="rnd">
            <a:solidFill>
              <a:srgbClr val="457B9D"/>
            </a:solidFill>
          </a:ln>
        </p:spPr>
        <p:style>
          <a:lnRef idx="2">
            <a:schemeClr val="accent1"/>
          </a:lnRef>
          <a:fillRef idx="0">
            <a:schemeClr val="accent1"/>
          </a:fillRef>
          <a:effectRef idx="1">
            <a:schemeClr val="accent1"/>
          </a:effectRef>
          <a:fontRef idx="minor">
            <a:schemeClr val="tx1"/>
          </a:fontRef>
        </p:style>
      </p:cxnSp>
      <p:sp>
        <p:nvSpPr>
          <p:cNvPr id="20" name="Oval 19">
            <a:extLst>
              <a:ext uri="{FF2B5EF4-FFF2-40B4-BE49-F238E27FC236}">
                <a16:creationId xmlns:a16="http://schemas.microsoft.com/office/drawing/2014/main" id="{C0DACC74-755F-C200-DB5B-9C36CE12F741}"/>
              </a:ext>
            </a:extLst>
          </p:cNvPr>
          <p:cNvSpPr/>
          <p:nvPr/>
        </p:nvSpPr>
        <p:spPr>
          <a:xfrm>
            <a:off x="2720681" y="1766463"/>
            <a:ext cx="60618" cy="60574"/>
          </a:xfrm>
          <a:prstGeom prst="ellipse">
            <a:avLst/>
          </a:prstGeom>
          <a:noFill/>
          <a:ln w="19050">
            <a:solidFill>
              <a:srgbClr val="457B9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indent="0" algn="l" defTabSz="914400" rtl="0" eaLnBrk="1" latinLnBrk="0" hangingPunct="1">
              <a:defRPr sz="1800" kern="1200">
                <a:solidFill>
                  <a:schemeClr val="lt1"/>
                </a:solidFill>
                <a:latin typeface="+mn-lt"/>
                <a:ea typeface="+mn-ea"/>
                <a:cs typeface="+mn-cs"/>
              </a:defRPr>
            </a:lvl1pPr>
            <a:lvl2pPr marL="457200" indent="0" algn="l" defTabSz="914400" rtl="0" eaLnBrk="1" latinLnBrk="0" hangingPunct="1">
              <a:defRPr sz="1800" kern="1200">
                <a:solidFill>
                  <a:schemeClr val="lt1"/>
                </a:solidFill>
                <a:latin typeface="+mn-lt"/>
                <a:ea typeface="+mn-ea"/>
                <a:cs typeface="+mn-cs"/>
              </a:defRPr>
            </a:lvl2pPr>
            <a:lvl3pPr marL="914400" indent="0" algn="l" defTabSz="914400" rtl="0" eaLnBrk="1" latinLnBrk="0" hangingPunct="1">
              <a:defRPr sz="1800" kern="1200">
                <a:solidFill>
                  <a:schemeClr val="lt1"/>
                </a:solidFill>
                <a:latin typeface="+mn-lt"/>
                <a:ea typeface="+mn-ea"/>
                <a:cs typeface="+mn-cs"/>
              </a:defRPr>
            </a:lvl3pPr>
            <a:lvl4pPr marL="1371600" indent="0" algn="l" defTabSz="914400" rtl="0" eaLnBrk="1" latinLnBrk="0" hangingPunct="1">
              <a:defRPr sz="1800" kern="1200">
                <a:solidFill>
                  <a:schemeClr val="lt1"/>
                </a:solidFill>
                <a:latin typeface="+mn-lt"/>
                <a:ea typeface="+mn-ea"/>
                <a:cs typeface="+mn-cs"/>
              </a:defRPr>
            </a:lvl4pPr>
            <a:lvl5pPr marL="1828800" indent="0" algn="l" defTabSz="914400" rtl="0" eaLnBrk="1" latinLnBrk="0" hangingPunct="1">
              <a:defRPr sz="1800" kern="1200">
                <a:solidFill>
                  <a:schemeClr val="lt1"/>
                </a:solidFill>
                <a:latin typeface="+mn-lt"/>
                <a:ea typeface="+mn-ea"/>
                <a:cs typeface="+mn-cs"/>
              </a:defRPr>
            </a:lvl5pPr>
            <a:lvl6pPr marL="2286000" indent="0" algn="l" defTabSz="914400" rtl="0" eaLnBrk="1" latinLnBrk="0" hangingPunct="1">
              <a:defRPr sz="1800" kern="1200">
                <a:solidFill>
                  <a:schemeClr val="lt1"/>
                </a:solidFill>
                <a:latin typeface="+mn-lt"/>
                <a:ea typeface="+mn-ea"/>
                <a:cs typeface="+mn-cs"/>
              </a:defRPr>
            </a:lvl6pPr>
            <a:lvl7pPr marL="2743200" indent="0" algn="l" defTabSz="914400" rtl="0" eaLnBrk="1" latinLnBrk="0" hangingPunct="1">
              <a:defRPr sz="1800" kern="1200">
                <a:solidFill>
                  <a:schemeClr val="lt1"/>
                </a:solidFill>
                <a:latin typeface="+mn-lt"/>
                <a:ea typeface="+mn-ea"/>
                <a:cs typeface="+mn-cs"/>
              </a:defRPr>
            </a:lvl7pPr>
            <a:lvl8pPr marL="3200400" indent="0" algn="l" defTabSz="914400" rtl="0" eaLnBrk="1" latinLnBrk="0" hangingPunct="1">
              <a:defRPr sz="1800" kern="1200">
                <a:solidFill>
                  <a:schemeClr val="lt1"/>
                </a:solidFill>
                <a:latin typeface="+mn-lt"/>
                <a:ea typeface="+mn-ea"/>
                <a:cs typeface="+mn-cs"/>
              </a:defRPr>
            </a:lvl8pPr>
            <a:lvl9pPr marL="3657600" indent="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1" name="Oval 20">
            <a:extLst>
              <a:ext uri="{FF2B5EF4-FFF2-40B4-BE49-F238E27FC236}">
                <a16:creationId xmlns:a16="http://schemas.microsoft.com/office/drawing/2014/main" id="{1BD9D81C-AFB7-6377-B7FD-E8FD612FB0C4}"/>
              </a:ext>
            </a:extLst>
          </p:cNvPr>
          <p:cNvSpPr/>
          <p:nvPr/>
        </p:nvSpPr>
        <p:spPr>
          <a:xfrm>
            <a:off x="3607834" y="2689795"/>
            <a:ext cx="60618" cy="60574"/>
          </a:xfrm>
          <a:prstGeom prst="ellipse">
            <a:avLst/>
          </a:prstGeom>
          <a:noFill/>
          <a:ln w="19050">
            <a:solidFill>
              <a:srgbClr val="457B9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indent="0" algn="l" defTabSz="914400" rtl="0" eaLnBrk="1" latinLnBrk="0" hangingPunct="1">
              <a:defRPr sz="1800" kern="1200">
                <a:solidFill>
                  <a:schemeClr val="lt1"/>
                </a:solidFill>
                <a:latin typeface="+mn-lt"/>
                <a:ea typeface="+mn-ea"/>
                <a:cs typeface="+mn-cs"/>
              </a:defRPr>
            </a:lvl1pPr>
            <a:lvl2pPr marL="457200" indent="0" algn="l" defTabSz="914400" rtl="0" eaLnBrk="1" latinLnBrk="0" hangingPunct="1">
              <a:defRPr sz="1800" kern="1200">
                <a:solidFill>
                  <a:schemeClr val="lt1"/>
                </a:solidFill>
                <a:latin typeface="+mn-lt"/>
                <a:ea typeface="+mn-ea"/>
                <a:cs typeface="+mn-cs"/>
              </a:defRPr>
            </a:lvl2pPr>
            <a:lvl3pPr marL="914400" indent="0" algn="l" defTabSz="914400" rtl="0" eaLnBrk="1" latinLnBrk="0" hangingPunct="1">
              <a:defRPr sz="1800" kern="1200">
                <a:solidFill>
                  <a:schemeClr val="lt1"/>
                </a:solidFill>
                <a:latin typeface="+mn-lt"/>
                <a:ea typeface="+mn-ea"/>
                <a:cs typeface="+mn-cs"/>
              </a:defRPr>
            </a:lvl3pPr>
            <a:lvl4pPr marL="1371600" indent="0" algn="l" defTabSz="914400" rtl="0" eaLnBrk="1" latinLnBrk="0" hangingPunct="1">
              <a:defRPr sz="1800" kern="1200">
                <a:solidFill>
                  <a:schemeClr val="lt1"/>
                </a:solidFill>
                <a:latin typeface="+mn-lt"/>
                <a:ea typeface="+mn-ea"/>
                <a:cs typeface="+mn-cs"/>
              </a:defRPr>
            </a:lvl4pPr>
            <a:lvl5pPr marL="1828800" indent="0" algn="l" defTabSz="914400" rtl="0" eaLnBrk="1" latinLnBrk="0" hangingPunct="1">
              <a:defRPr sz="1800" kern="1200">
                <a:solidFill>
                  <a:schemeClr val="lt1"/>
                </a:solidFill>
                <a:latin typeface="+mn-lt"/>
                <a:ea typeface="+mn-ea"/>
                <a:cs typeface="+mn-cs"/>
              </a:defRPr>
            </a:lvl5pPr>
            <a:lvl6pPr marL="2286000" indent="0" algn="l" defTabSz="914400" rtl="0" eaLnBrk="1" latinLnBrk="0" hangingPunct="1">
              <a:defRPr sz="1800" kern="1200">
                <a:solidFill>
                  <a:schemeClr val="lt1"/>
                </a:solidFill>
                <a:latin typeface="+mn-lt"/>
                <a:ea typeface="+mn-ea"/>
                <a:cs typeface="+mn-cs"/>
              </a:defRPr>
            </a:lvl6pPr>
            <a:lvl7pPr marL="2743200" indent="0" algn="l" defTabSz="914400" rtl="0" eaLnBrk="1" latinLnBrk="0" hangingPunct="1">
              <a:defRPr sz="1800" kern="1200">
                <a:solidFill>
                  <a:schemeClr val="lt1"/>
                </a:solidFill>
                <a:latin typeface="+mn-lt"/>
                <a:ea typeface="+mn-ea"/>
                <a:cs typeface="+mn-cs"/>
              </a:defRPr>
            </a:lvl7pPr>
            <a:lvl8pPr marL="3200400" indent="0" algn="l" defTabSz="914400" rtl="0" eaLnBrk="1" latinLnBrk="0" hangingPunct="1">
              <a:defRPr sz="1800" kern="1200">
                <a:solidFill>
                  <a:schemeClr val="lt1"/>
                </a:solidFill>
                <a:latin typeface="+mn-lt"/>
                <a:ea typeface="+mn-ea"/>
                <a:cs typeface="+mn-cs"/>
              </a:defRPr>
            </a:lvl8pPr>
            <a:lvl9pPr marL="3657600" indent="0" algn="l" defTabSz="914400" rtl="0" eaLnBrk="1" latinLnBrk="0" hangingPunct="1">
              <a:defRPr sz="1800" kern="1200">
                <a:solidFill>
                  <a:schemeClr val="lt1"/>
                </a:solidFill>
                <a:latin typeface="+mn-lt"/>
                <a:ea typeface="+mn-ea"/>
                <a:cs typeface="+mn-cs"/>
              </a:defRPr>
            </a:lvl9pPr>
          </a:lstStyle>
          <a:p>
            <a:pPr algn="ctr"/>
            <a:endParaRPr lang="en-US"/>
          </a:p>
        </p:txBody>
      </p:sp>
    </p:spTree>
    <p:extLst>
      <p:ext uri="{BB962C8B-B14F-4D97-AF65-F5344CB8AC3E}">
        <p14:creationId xmlns:p14="http://schemas.microsoft.com/office/powerpoint/2010/main" val="3945391679"/>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 presetClass="entr" presetSubtype="0" fill="hold" nodeType="withEffect">
                                  <p:stCondLst>
                                    <p:cond delay="0"/>
                                  </p:stCondLst>
                                  <p:iterate type="lt">
                                    <p:tmAbs val="10"/>
                                  </p:iterate>
                                  <p:childTnLst>
                                    <p:set>
                                      <p:cBhvr>
                                        <p:cTn id="9"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1FAEE"/>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05A9B5C-681C-5669-6778-4BEE28C8E317}"/>
              </a:ext>
            </a:extLst>
          </p:cNvPr>
          <p:cNvSpPr>
            <a:spLocks noGrp="1"/>
          </p:cNvSpPr>
          <p:nvPr>
            <p:ph type="ctrTitle"/>
          </p:nvPr>
        </p:nvSpPr>
        <p:spPr>
          <a:xfrm>
            <a:off x="1058413" y="807847"/>
            <a:ext cx="4520919" cy="864896"/>
          </a:xfrm>
        </p:spPr>
        <p:txBody>
          <a:bodyPr/>
          <a:lstStyle/>
          <a:p>
            <a:r>
              <a:rPr lang="hu-HU" sz="3200" b="1" u="sng" dirty="0">
                <a:solidFill>
                  <a:schemeClr val="tx2"/>
                </a:solidFill>
              </a:rPr>
              <a:t>Team</a:t>
            </a:r>
            <a:endParaRPr lang="en-US" sz="3200" b="1" u="sng" dirty="0">
              <a:solidFill>
                <a:schemeClr val="tx2"/>
              </a:solidFill>
            </a:endParaRPr>
          </a:p>
        </p:txBody>
      </p:sp>
      <p:cxnSp>
        <p:nvCxnSpPr>
          <p:cNvPr id="5" name="Straight Connector 4">
            <a:extLst>
              <a:ext uri="{FF2B5EF4-FFF2-40B4-BE49-F238E27FC236}">
                <a16:creationId xmlns:a16="http://schemas.microsoft.com/office/drawing/2014/main" id="{BE315460-F99D-A3F1-DF54-8BD0DEAC91F5}"/>
              </a:ext>
            </a:extLst>
          </p:cNvPr>
          <p:cNvCxnSpPr>
            <a:cxnSpLocks/>
            <a:stCxn id="9" idx="2"/>
          </p:cNvCxnSpPr>
          <p:nvPr/>
        </p:nvCxnSpPr>
        <p:spPr>
          <a:xfrm>
            <a:off x="2772092" y="3029126"/>
            <a:ext cx="2828312" cy="0"/>
          </a:xfrm>
          <a:prstGeom prst="line">
            <a:avLst/>
          </a:prstGeom>
          <a:ln cap="rnd">
            <a:solidFill>
              <a:srgbClr val="457B9D"/>
            </a:solidFill>
          </a:ln>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05087B96-E362-273A-4F51-720FB52528A9}"/>
              </a:ext>
            </a:extLst>
          </p:cNvPr>
          <p:cNvSpPr txBox="1"/>
          <p:nvPr/>
        </p:nvSpPr>
        <p:spPr>
          <a:xfrm>
            <a:off x="1058413" y="1931276"/>
            <a:ext cx="3560911" cy="369332"/>
          </a:xfrm>
          <a:prstGeom prst="rect">
            <a:avLst/>
          </a:prstGeom>
          <a:noFill/>
        </p:spPr>
        <p:txBody>
          <a:bodyPr wrap="none" rtlCol="0">
            <a:spAutoFit/>
          </a:bodyPr>
          <a:lstStyle/>
          <a:p>
            <a:r>
              <a:rPr lang="hu-HU" b="1" u="sng" dirty="0">
                <a:solidFill>
                  <a:schemeClr val="tx2"/>
                </a:solidFill>
              </a:rPr>
              <a:t>Péter Édua</a:t>
            </a:r>
            <a:r>
              <a:rPr lang="hu-HU" b="1" dirty="0">
                <a:solidFill>
                  <a:schemeClr val="tx2"/>
                </a:solidFill>
              </a:rPr>
              <a:t>: </a:t>
            </a:r>
            <a:r>
              <a:rPr lang="hu-HU" dirty="0">
                <a:solidFill>
                  <a:srgbClr val="457B9D"/>
                </a:solidFill>
              </a:rPr>
              <a:t>Frontend, web design</a:t>
            </a:r>
          </a:p>
        </p:txBody>
      </p:sp>
      <p:sp>
        <p:nvSpPr>
          <p:cNvPr id="7" name="TextBox 6">
            <a:extLst>
              <a:ext uri="{FF2B5EF4-FFF2-40B4-BE49-F238E27FC236}">
                <a16:creationId xmlns:a16="http://schemas.microsoft.com/office/drawing/2014/main" id="{B626F989-5C28-EE53-68FD-E9D44FD7EE1D}"/>
              </a:ext>
            </a:extLst>
          </p:cNvPr>
          <p:cNvSpPr txBox="1"/>
          <p:nvPr/>
        </p:nvSpPr>
        <p:spPr>
          <a:xfrm>
            <a:off x="1073944" y="2244564"/>
            <a:ext cx="3570336" cy="369332"/>
          </a:xfrm>
          <a:prstGeom prst="rect">
            <a:avLst/>
          </a:prstGeom>
          <a:noFill/>
        </p:spPr>
        <p:txBody>
          <a:bodyPr wrap="none" rtlCol="0">
            <a:spAutoFit/>
          </a:bodyPr>
          <a:lstStyle/>
          <a:p>
            <a:r>
              <a:rPr lang="hu-HU" b="1" u="sng" dirty="0">
                <a:solidFill>
                  <a:schemeClr val="tx2"/>
                </a:solidFill>
              </a:rPr>
              <a:t>Nyári Milán Bence</a:t>
            </a:r>
            <a:r>
              <a:rPr lang="hu-HU" b="1" dirty="0">
                <a:solidFill>
                  <a:schemeClr val="tx2"/>
                </a:solidFill>
              </a:rPr>
              <a:t>: </a:t>
            </a:r>
            <a:r>
              <a:rPr lang="hu-HU" dirty="0">
                <a:solidFill>
                  <a:srgbClr val="457B9D"/>
                </a:solidFill>
              </a:rPr>
              <a:t>Database, PM</a:t>
            </a:r>
            <a:endParaRPr lang="en-US" dirty="0">
              <a:solidFill>
                <a:srgbClr val="457B9D"/>
              </a:solidFill>
            </a:endParaRPr>
          </a:p>
        </p:txBody>
      </p:sp>
      <p:sp>
        <p:nvSpPr>
          <p:cNvPr id="8" name="TextBox 7">
            <a:extLst>
              <a:ext uri="{FF2B5EF4-FFF2-40B4-BE49-F238E27FC236}">
                <a16:creationId xmlns:a16="http://schemas.microsoft.com/office/drawing/2014/main" id="{B3D518F0-DF2B-700D-3489-166B4691CC28}"/>
              </a:ext>
            </a:extLst>
          </p:cNvPr>
          <p:cNvSpPr txBox="1"/>
          <p:nvPr/>
        </p:nvSpPr>
        <p:spPr>
          <a:xfrm>
            <a:off x="1073944" y="2558880"/>
            <a:ext cx="4403065" cy="369332"/>
          </a:xfrm>
          <a:prstGeom prst="rect">
            <a:avLst/>
          </a:prstGeom>
          <a:noFill/>
        </p:spPr>
        <p:txBody>
          <a:bodyPr wrap="none" rtlCol="0">
            <a:spAutoFit/>
          </a:bodyPr>
          <a:lstStyle/>
          <a:p>
            <a:r>
              <a:rPr lang="hu-HU" b="1" u="sng" dirty="0">
                <a:solidFill>
                  <a:schemeClr val="tx2"/>
                </a:solidFill>
              </a:rPr>
              <a:t>Niedermayer Dávid Károly</a:t>
            </a:r>
            <a:r>
              <a:rPr lang="hu-HU" b="1" dirty="0">
                <a:solidFill>
                  <a:schemeClr val="tx2"/>
                </a:solidFill>
              </a:rPr>
              <a:t>: </a:t>
            </a:r>
            <a:r>
              <a:rPr lang="hu-HU" dirty="0">
                <a:solidFill>
                  <a:srgbClr val="457B9D"/>
                </a:solidFill>
              </a:rPr>
              <a:t>Backend, Test</a:t>
            </a:r>
            <a:endParaRPr lang="en-US" dirty="0">
              <a:solidFill>
                <a:srgbClr val="457B9D"/>
              </a:solidFill>
            </a:endParaRPr>
          </a:p>
        </p:txBody>
      </p:sp>
      <p:sp>
        <p:nvSpPr>
          <p:cNvPr id="9" name="Oval 8">
            <a:extLst>
              <a:ext uri="{FF2B5EF4-FFF2-40B4-BE49-F238E27FC236}">
                <a16:creationId xmlns:a16="http://schemas.microsoft.com/office/drawing/2014/main" id="{6EBA8327-059D-9329-C7CE-6790CBC706E2}"/>
              </a:ext>
            </a:extLst>
          </p:cNvPr>
          <p:cNvSpPr/>
          <p:nvPr/>
        </p:nvSpPr>
        <p:spPr>
          <a:xfrm flipH="1">
            <a:off x="2711530" y="2998845"/>
            <a:ext cx="60562" cy="60562"/>
          </a:xfrm>
          <a:prstGeom prst="ellipse">
            <a:avLst/>
          </a:prstGeom>
          <a:noFill/>
          <a:ln w="19050">
            <a:solidFill>
              <a:srgbClr val="457B9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4E6D6BDA-6A90-548B-A4D2-BD1A0B7271DA}"/>
              </a:ext>
            </a:extLst>
          </p:cNvPr>
          <p:cNvCxnSpPr>
            <a:cxnSpLocks/>
          </p:cNvCxnSpPr>
          <p:nvPr/>
        </p:nvCxnSpPr>
        <p:spPr>
          <a:xfrm>
            <a:off x="5600404" y="1879776"/>
            <a:ext cx="0" cy="1149350"/>
          </a:xfrm>
          <a:prstGeom prst="line">
            <a:avLst/>
          </a:prstGeom>
          <a:ln cap="rnd">
            <a:solidFill>
              <a:srgbClr val="457B9D"/>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F1FA46BF-5D23-E8E4-A317-8DB0C23144F9}"/>
              </a:ext>
            </a:extLst>
          </p:cNvPr>
          <p:cNvCxnSpPr>
            <a:cxnSpLocks/>
            <a:stCxn id="15" idx="2"/>
          </p:cNvCxnSpPr>
          <p:nvPr/>
        </p:nvCxnSpPr>
        <p:spPr>
          <a:xfrm>
            <a:off x="3735704" y="1877834"/>
            <a:ext cx="1864700" cy="1942"/>
          </a:xfrm>
          <a:prstGeom prst="line">
            <a:avLst/>
          </a:prstGeom>
          <a:ln cap="rnd">
            <a:solidFill>
              <a:srgbClr val="457B9D"/>
            </a:solidFill>
          </a:ln>
        </p:spPr>
        <p:style>
          <a:lnRef idx="2">
            <a:schemeClr val="accent1"/>
          </a:lnRef>
          <a:fillRef idx="0">
            <a:schemeClr val="accent1"/>
          </a:fillRef>
          <a:effectRef idx="1">
            <a:schemeClr val="accent1"/>
          </a:effectRef>
          <a:fontRef idx="minor">
            <a:schemeClr val="tx1"/>
          </a:fontRef>
        </p:style>
      </p:cxnSp>
      <p:sp>
        <p:nvSpPr>
          <p:cNvPr id="15" name="Oval 14">
            <a:extLst>
              <a:ext uri="{FF2B5EF4-FFF2-40B4-BE49-F238E27FC236}">
                <a16:creationId xmlns:a16="http://schemas.microsoft.com/office/drawing/2014/main" id="{ABCD5358-CD28-ABD6-425B-670052D02067}"/>
              </a:ext>
            </a:extLst>
          </p:cNvPr>
          <p:cNvSpPr/>
          <p:nvPr/>
        </p:nvSpPr>
        <p:spPr>
          <a:xfrm flipH="1">
            <a:off x="3675142" y="1847553"/>
            <a:ext cx="60562" cy="60562"/>
          </a:xfrm>
          <a:prstGeom prst="ellipse">
            <a:avLst/>
          </a:prstGeom>
          <a:noFill/>
          <a:ln w="19050">
            <a:solidFill>
              <a:srgbClr val="457B9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Connector 18">
            <a:extLst>
              <a:ext uri="{FF2B5EF4-FFF2-40B4-BE49-F238E27FC236}">
                <a16:creationId xmlns:a16="http://schemas.microsoft.com/office/drawing/2014/main" id="{E83D0B36-83F7-CC6C-1A1A-43256E548EE0}"/>
              </a:ext>
            </a:extLst>
          </p:cNvPr>
          <p:cNvCxnSpPr>
            <a:cxnSpLocks/>
          </p:cNvCxnSpPr>
          <p:nvPr/>
        </p:nvCxnSpPr>
        <p:spPr>
          <a:xfrm>
            <a:off x="4396444" y="0"/>
            <a:ext cx="0" cy="1879776"/>
          </a:xfrm>
          <a:prstGeom prst="line">
            <a:avLst/>
          </a:prstGeom>
          <a:ln cap="rnd">
            <a:solidFill>
              <a:srgbClr val="457B9D"/>
            </a:solidFil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D7987C2D-1CDB-DBD3-609A-A4FB503C5687}"/>
              </a:ext>
            </a:extLst>
          </p:cNvPr>
          <p:cNvCxnSpPr>
            <a:cxnSpLocks/>
          </p:cNvCxnSpPr>
          <p:nvPr/>
        </p:nvCxnSpPr>
        <p:spPr>
          <a:xfrm>
            <a:off x="5600404" y="2223546"/>
            <a:ext cx="1044236" cy="0"/>
          </a:xfrm>
          <a:prstGeom prst="line">
            <a:avLst/>
          </a:prstGeom>
          <a:ln cap="rnd">
            <a:solidFill>
              <a:srgbClr val="457B9D"/>
            </a:solidFill>
          </a:ln>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7055EA91-5D1D-ED98-651F-B59D460DCFF1}"/>
              </a:ext>
            </a:extLst>
          </p:cNvPr>
          <p:cNvCxnSpPr>
            <a:cxnSpLocks/>
          </p:cNvCxnSpPr>
          <p:nvPr/>
        </p:nvCxnSpPr>
        <p:spPr>
          <a:xfrm>
            <a:off x="6644640" y="1638300"/>
            <a:ext cx="0" cy="585246"/>
          </a:xfrm>
          <a:prstGeom prst="line">
            <a:avLst/>
          </a:prstGeom>
          <a:ln cap="rnd">
            <a:solidFill>
              <a:srgbClr val="457B9D"/>
            </a:solidFill>
          </a:ln>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96E1F50C-7279-3E51-BA37-05BD68086A8D}"/>
              </a:ext>
            </a:extLst>
          </p:cNvPr>
          <p:cNvCxnSpPr>
            <a:cxnSpLocks/>
          </p:cNvCxnSpPr>
          <p:nvPr/>
        </p:nvCxnSpPr>
        <p:spPr>
          <a:xfrm>
            <a:off x="6644640" y="1638300"/>
            <a:ext cx="5547360" cy="0"/>
          </a:xfrm>
          <a:prstGeom prst="line">
            <a:avLst/>
          </a:prstGeom>
          <a:ln cap="rnd">
            <a:solidFill>
              <a:srgbClr val="457B9D"/>
            </a:solidFill>
          </a:ln>
        </p:spPr>
        <p:style>
          <a:lnRef idx="2">
            <a:schemeClr val="accent1"/>
          </a:lnRef>
          <a:fillRef idx="0">
            <a:schemeClr val="accent1"/>
          </a:fillRef>
          <a:effectRef idx="1">
            <a:schemeClr val="accent1"/>
          </a:effectRef>
          <a:fontRef idx="minor">
            <a:schemeClr val="tx1"/>
          </a:fontRef>
        </p:style>
      </p:cxnSp>
      <p:cxnSp>
        <p:nvCxnSpPr>
          <p:cNvPr id="32" name="Straight Connector 31">
            <a:extLst>
              <a:ext uri="{FF2B5EF4-FFF2-40B4-BE49-F238E27FC236}">
                <a16:creationId xmlns:a16="http://schemas.microsoft.com/office/drawing/2014/main" id="{76A0226A-254D-CECA-72C5-83A1BE37FA5E}"/>
              </a:ext>
            </a:extLst>
          </p:cNvPr>
          <p:cNvCxnSpPr>
            <a:cxnSpLocks/>
          </p:cNvCxnSpPr>
          <p:nvPr/>
        </p:nvCxnSpPr>
        <p:spPr>
          <a:xfrm rot="16200000">
            <a:off x="4344688" y="1829279"/>
            <a:ext cx="106976" cy="92"/>
          </a:xfrm>
          <a:prstGeom prst="line">
            <a:avLst/>
          </a:prstGeom>
          <a:ln w="19050" cap="rnd" cmpd="sng" algn="ctr">
            <a:solidFill>
              <a:srgbClr val="457B9D"/>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3" name="Straight Connector 32">
            <a:extLst>
              <a:ext uri="{FF2B5EF4-FFF2-40B4-BE49-F238E27FC236}">
                <a16:creationId xmlns:a16="http://schemas.microsoft.com/office/drawing/2014/main" id="{7CFE4BD1-4289-E79B-60A2-DA03B59C148A}"/>
              </a:ext>
            </a:extLst>
          </p:cNvPr>
          <p:cNvCxnSpPr>
            <a:cxnSpLocks/>
          </p:cNvCxnSpPr>
          <p:nvPr/>
        </p:nvCxnSpPr>
        <p:spPr>
          <a:xfrm>
            <a:off x="5600544" y="2222166"/>
            <a:ext cx="106976" cy="92"/>
          </a:xfrm>
          <a:prstGeom prst="line">
            <a:avLst/>
          </a:prstGeom>
          <a:ln w="19050" cap="rnd" cmpd="sng" algn="ctr">
            <a:solidFill>
              <a:srgbClr val="457B9D"/>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41" name="Picture 40" descr="Teamwork&#10;">
            <a:extLst>
              <a:ext uri="{FF2B5EF4-FFF2-40B4-BE49-F238E27FC236}">
                <a16:creationId xmlns:a16="http://schemas.microsoft.com/office/drawing/2014/main" id="{6E87AC6F-F577-4A42-62C9-128DA8769B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13132" y="2300608"/>
            <a:ext cx="6353175" cy="3562350"/>
          </a:xfrm>
          <a:prstGeom prst="rect">
            <a:avLst/>
          </a:prstGeom>
        </p:spPr>
      </p:pic>
      <p:cxnSp>
        <p:nvCxnSpPr>
          <p:cNvPr id="42" name="Straight Connector 41">
            <a:extLst>
              <a:ext uri="{FF2B5EF4-FFF2-40B4-BE49-F238E27FC236}">
                <a16:creationId xmlns:a16="http://schemas.microsoft.com/office/drawing/2014/main" id="{CF069DA8-7F48-0C2C-ADFB-7A921E622E93}"/>
              </a:ext>
            </a:extLst>
          </p:cNvPr>
          <p:cNvCxnSpPr>
            <a:cxnSpLocks/>
          </p:cNvCxnSpPr>
          <p:nvPr/>
        </p:nvCxnSpPr>
        <p:spPr>
          <a:xfrm>
            <a:off x="8905579" y="6124575"/>
            <a:ext cx="0" cy="733425"/>
          </a:xfrm>
          <a:prstGeom prst="line">
            <a:avLst/>
          </a:prstGeom>
          <a:ln cap="rnd">
            <a:solidFill>
              <a:srgbClr val="457B9D"/>
            </a:solidFill>
          </a:ln>
        </p:spPr>
        <p:style>
          <a:lnRef idx="2">
            <a:schemeClr val="accent1"/>
          </a:lnRef>
          <a:fillRef idx="0">
            <a:schemeClr val="accent1"/>
          </a:fillRef>
          <a:effectRef idx="1">
            <a:schemeClr val="accent1"/>
          </a:effectRef>
          <a:fontRef idx="minor">
            <a:schemeClr val="tx1"/>
          </a:fontRef>
        </p:style>
      </p:cxnSp>
      <p:cxnSp>
        <p:nvCxnSpPr>
          <p:cNvPr id="44" name="Straight Connector 43">
            <a:extLst>
              <a:ext uri="{FF2B5EF4-FFF2-40B4-BE49-F238E27FC236}">
                <a16:creationId xmlns:a16="http://schemas.microsoft.com/office/drawing/2014/main" id="{AA7BFC07-6FD1-DADA-0B8B-1B157EBF03D8}"/>
              </a:ext>
            </a:extLst>
          </p:cNvPr>
          <p:cNvCxnSpPr>
            <a:cxnSpLocks/>
          </p:cNvCxnSpPr>
          <p:nvPr/>
        </p:nvCxnSpPr>
        <p:spPr>
          <a:xfrm>
            <a:off x="8905579" y="6124575"/>
            <a:ext cx="2828312" cy="0"/>
          </a:xfrm>
          <a:prstGeom prst="line">
            <a:avLst/>
          </a:prstGeom>
          <a:ln cap="rnd">
            <a:solidFill>
              <a:srgbClr val="457B9D"/>
            </a:solidFill>
          </a:ln>
        </p:spPr>
        <p:style>
          <a:lnRef idx="2">
            <a:schemeClr val="accent1"/>
          </a:lnRef>
          <a:fillRef idx="0">
            <a:schemeClr val="accent1"/>
          </a:fillRef>
          <a:effectRef idx="1">
            <a:schemeClr val="accent1"/>
          </a:effectRef>
          <a:fontRef idx="minor">
            <a:schemeClr val="tx1"/>
          </a:fontRef>
        </p:style>
      </p:cxnSp>
      <p:cxnSp>
        <p:nvCxnSpPr>
          <p:cNvPr id="45" name="Straight Connector 44">
            <a:extLst>
              <a:ext uri="{FF2B5EF4-FFF2-40B4-BE49-F238E27FC236}">
                <a16:creationId xmlns:a16="http://schemas.microsoft.com/office/drawing/2014/main" id="{F1FB2624-C806-CCBB-447F-4546106BE7AD}"/>
              </a:ext>
            </a:extLst>
          </p:cNvPr>
          <p:cNvCxnSpPr>
            <a:cxnSpLocks/>
          </p:cNvCxnSpPr>
          <p:nvPr/>
        </p:nvCxnSpPr>
        <p:spPr>
          <a:xfrm>
            <a:off x="11733891" y="4081783"/>
            <a:ext cx="0" cy="2042792"/>
          </a:xfrm>
          <a:prstGeom prst="line">
            <a:avLst/>
          </a:prstGeom>
          <a:ln cap="rnd">
            <a:solidFill>
              <a:srgbClr val="457B9D"/>
            </a:solidFill>
          </a:ln>
        </p:spPr>
        <p:style>
          <a:lnRef idx="2">
            <a:schemeClr val="accent1"/>
          </a:lnRef>
          <a:fillRef idx="0">
            <a:schemeClr val="accent1"/>
          </a:fillRef>
          <a:effectRef idx="1">
            <a:schemeClr val="accent1"/>
          </a:effectRef>
          <a:fontRef idx="minor">
            <a:schemeClr val="tx1"/>
          </a:fontRef>
        </p:style>
      </p:cxnSp>
      <p:cxnSp>
        <p:nvCxnSpPr>
          <p:cNvPr id="47" name="Straight Connector 46">
            <a:extLst>
              <a:ext uri="{FF2B5EF4-FFF2-40B4-BE49-F238E27FC236}">
                <a16:creationId xmlns:a16="http://schemas.microsoft.com/office/drawing/2014/main" id="{EEE84CF7-4DCB-6002-E7E5-217BE42A05E0}"/>
              </a:ext>
            </a:extLst>
          </p:cNvPr>
          <p:cNvCxnSpPr>
            <a:cxnSpLocks/>
          </p:cNvCxnSpPr>
          <p:nvPr/>
        </p:nvCxnSpPr>
        <p:spPr>
          <a:xfrm flipH="1">
            <a:off x="11153775" y="4081959"/>
            <a:ext cx="580116" cy="0"/>
          </a:xfrm>
          <a:prstGeom prst="line">
            <a:avLst/>
          </a:prstGeom>
          <a:ln cap="rnd">
            <a:solidFill>
              <a:srgbClr val="457B9D"/>
            </a:solidFill>
          </a:ln>
        </p:spPr>
        <p:style>
          <a:lnRef idx="2">
            <a:schemeClr val="accent1"/>
          </a:lnRef>
          <a:fillRef idx="0">
            <a:schemeClr val="accent1"/>
          </a:fillRef>
          <a:effectRef idx="1">
            <a:schemeClr val="accent1"/>
          </a:effectRef>
          <a:fontRef idx="minor">
            <a:schemeClr val="tx1"/>
          </a:fontRef>
        </p:style>
      </p:cxnSp>
      <p:sp>
        <p:nvSpPr>
          <p:cNvPr id="51" name="Oval 50">
            <a:extLst>
              <a:ext uri="{FF2B5EF4-FFF2-40B4-BE49-F238E27FC236}">
                <a16:creationId xmlns:a16="http://schemas.microsoft.com/office/drawing/2014/main" id="{35ABC17C-3076-88D2-7894-BFECE5EF8F98}"/>
              </a:ext>
            </a:extLst>
          </p:cNvPr>
          <p:cNvSpPr/>
          <p:nvPr/>
        </p:nvSpPr>
        <p:spPr>
          <a:xfrm flipH="1">
            <a:off x="11093213" y="4051502"/>
            <a:ext cx="60562" cy="60562"/>
          </a:xfrm>
          <a:prstGeom prst="ellipse">
            <a:avLst/>
          </a:prstGeom>
          <a:noFill/>
          <a:ln w="19050">
            <a:solidFill>
              <a:srgbClr val="457B9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43581541"/>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iterate type="lt">
                                    <p:tmAbs val="10"/>
                                  </p:iterate>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iterate type="lt">
                                    <p:tmAbs val="10"/>
                                  </p:iterate>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iterate type="lt">
                                    <p:tmAbs val="10"/>
                                  </p:iterate>
                                  <p:childTnLst>
                                    <p:set>
                                      <p:cBhvr>
                                        <p:cTn id="10" dur="1" fill="hold">
                                          <p:stCondLst>
                                            <p:cond delay="0"/>
                                          </p:stCondLst>
                                        </p:cTn>
                                        <p:tgtEl>
                                          <p:spTgt spid="8"/>
                                        </p:tgtEl>
                                        <p:attrNameLst>
                                          <p:attrName>style.visibility</p:attrName>
                                        </p:attrNameLst>
                                      </p:cBhvr>
                                      <p:to>
                                        <p:strVal val="visible"/>
                                      </p:to>
                                    </p:set>
                                  </p:childTnLst>
                                </p:cTn>
                              </p:par>
                              <p:par>
                                <p:cTn id="11" presetID="10"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P spid="7" grpId="0"/>
      <p:bldP spid="8"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1FAEE"/>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923AFA3-F7DA-E1E1-1788-F382D2C41260}"/>
              </a:ext>
            </a:extLst>
          </p:cNvPr>
          <p:cNvSpPr>
            <a:spLocks noGrp="1"/>
          </p:cNvSpPr>
          <p:nvPr>
            <p:ph type="ctrTitle"/>
          </p:nvPr>
        </p:nvSpPr>
        <p:spPr>
          <a:xfrm>
            <a:off x="1035808" y="857838"/>
            <a:ext cx="2961157" cy="574689"/>
          </a:xfrm>
        </p:spPr>
        <p:txBody>
          <a:bodyPr/>
          <a:lstStyle/>
          <a:p>
            <a:r>
              <a:rPr lang="hu-HU" sz="2400" b="1" u="sng" dirty="0">
                <a:solidFill>
                  <a:schemeClr val="accent1">
                    <a:lumMod val="75000"/>
                  </a:schemeClr>
                </a:solidFill>
              </a:rPr>
              <a:t>Future improvements</a:t>
            </a:r>
            <a:endParaRPr lang="en-US" sz="2400" b="1" u="sng" dirty="0">
              <a:solidFill>
                <a:schemeClr val="accent1">
                  <a:lumMod val="75000"/>
                </a:schemeClr>
              </a:solidFill>
            </a:endParaRPr>
          </a:p>
        </p:txBody>
      </p:sp>
      <p:sp>
        <p:nvSpPr>
          <p:cNvPr id="5" name="TextBox 4">
            <a:extLst>
              <a:ext uri="{FF2B5EF4-FFF2-40B4-BE49-F238E27FC236}">
                <a16:creationId xmlns:a16="http://schemas.microsoft.com/office/drawing/2014/main" id="{52A2B158-B33D-DF7B-6595-137707552D2A}"/>
              </a:ext>
            </a:extLst>
          </p:cNvPr>
          <p:cNvSpPr txBox="1"/>
          <p:nvPr/>
        </p:nvSpPr>
        <p:spPr>
          <a:xfrm>
            <a:off x="1131218" y="1911653"/>
            <a:ext cx="6326526" cy="1200329"/>
          </a:xfrm>
          <a:prstGeom prst="rect">
            <a:avLst/>
          </a:prstGeom>
          <a:noFill/>
        </p:spPr>
        <p:txBody>
          <a:bodyPr wrap="square" rtlCol="0">
            <a:spAutoFit/>
          </a:bodyPr>
          <a:lstStyle/>
          <a:p>
            <a:br>
              <a:rPr lang="en-US" dirty="0"/>
            </a:br>
            <a:r>
              <a:rPr lang="en-US" b="1" dirty="0">
                <a:solidFill>
                  <a:srgbClr val="457B9D"/>
                </a:solidFill>
              </a:rPr>
              <a:t>Streamlined Operations</a:t>
            </a:r>
            <a:r>
              <a:rPr lang="en-US" dirty="0">
                <a:solidFill>
                  <a:srgbClr val="457B9D"/>
                </a:solidFill>
              </a:rPr>
              <a:t>: Implement barcode or QR code scanning to quickly identify items, reducing errors during inventory checks or order processing.</a:t>
            </a:r>
          </a:p>
        </p:txBody>
      </p:sp>
      <p:sp>
        <p:nvSpPr>
          <p:cNvPr id="4" name="TextBox 3">
            <a:extLst>
              <a:ext uri="{FF2B5EF4-FFF2-40B4-BE49-F238E27FC236}">
                <a16:creationId xmlns:a16="http://schemas.microsoft.com/office/drawing/2014/main" id="{ACA03016-238F-97EF-9DF8-C73C309D1C7C}"/>
              </a:ext>
            </a:extLst>
          </p:cNvPr>
          <p:cNvSpPr txBox="1"/>
          <p:nvPr/>
        </p:nvSpPr>
        <p:spPr>
          <a:xfrm>
            <a:off x="1131218" y="3787306"/>
            <a:ext cx="5627802" cy="1754326"/>
          </a:xfrm>
          <a:prstGeom prst="rect">
            <a:avLst/>
          </a:prstGeom>
          <a:noFill/>
        </p:spPr>
        <p:txBody>
          <a:bodyPr wrap="square" rtlCol="0">
            <a:spAutoFit/>
          </a:bodyPr>
          <a:lstStyle/>
          <a:p>
            <a:r>
              <a:rPr lang="en-US" b="1" dirty="0">
                <a:solidFill>
                  <a:srgbClr val="457B9D"/>
                </a:solidFill>
              </a:rPr>
              <a:t>Granular Access Control: </a:t>
            </a:r>
            <a:r>
              <a:rPr lang="en-US" dirty="0">
                <a:solidFill>
                  <a:srgbClr val="457B9D"/>
                </a:solidFill>
              </a:rPr>
              <a:t>Introduce additional user roles (e.g., warehouse staff, managers) beyond the existing administrator and regular user classifications. This allows for tailored permissions, such as restricting warehouse staff to inventory tasks while granting managers access to analytics.</a:t>
            </a:r>
          </a:p>
        </p:txBody>
      </p:sp>
      <p:cxnSp>
        <p:nvCxnSpPr>
          <p:cNvPr id="7" name="Straight Connector 6">
            <a:extLst>
              <a:ext uri="{FF2B5EF4-FFF2-40B4-BE49-F238E27FC236}">
                <a16:creationId xmlns:a16="http://schemas.microsoft.com/office/drawing/2014/main" id="{F493A81B-C12A-AB75-B664-FF9D3EFED3E0}"/>
              </a:ext>
            </a:extLst>
          </p:cNvPr>
          <p:cNvCxnSpPr>
            <a:cxnSpLocks/>
          </p:cNvCxnSpPr>
          <p:nvPr/>
        </p:nvCxnSpPr>
        <p:spPr>
          <a:xfrm flipH="1">
            <a:off x="3205113" y="1692099"/>
            <a:ext cx="3893271" cy="0"/>
          </a:xfrm>
          <a:prstGeom prst="line">
            <a:avLst/>
          </a:prstGeom>
          <a:ln cap="rnd">
            <a:solidFill>
              <a:srgbClr val="457B9D"/>
            </a:solidFill>
          </a:ln>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28FE4775-AB78-31B4-6FF0-8B8BC20E642C}"/>
              </a:ext>
            </a:extLst>
          </p:cNvPr>
          <p:cNvCxnSpPr/>
          <p:nvPr/>
        </p:nvCxnSpPr>
        <p:spPr>
          <a:xfrm>
            <a:off x="7098384" y="1692099"/>
            <a:ext cx="0" cy="1477328"/>
          </a:xfrm>
          <a:prstGeom prst="line">
            <a:avLst/>
          </a:prstGeom>
          <a:ln cap="rnd">
            <a:solidFill>
              <a:srgbClr val="457B9D"/>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82F289CA-E636-D456-073C-F08949648A51}"/>
              </a:ext>
            </a:extLst>
          </p:cNvPr>
          <p:cNvCxnSpPr/>
          <p:nvPr/>
        </p:nvCxnSpPr>
        <p:spPr>
          <a:xfrm flipH="1">
            <a:off x="1885361" y="3169427"/>
            <a:ext cx="5213023" cy="0"/>
          </a:xfrm>
          <a:prstGeom prst="line">
            <a:avLst/>
          </a:prstGeom>
          <a:ln cap="rnd">
            <a:solidFill>
              <a:srgbClr val="457B9D"/>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5FB09E6C-CDEE-D3AE-9BB6-CEB4958AC82A}"/>
              </a:ext>
            </a:extLst>
          </p:cNvPr>
          <p:cNvCxnSpPr>
            <a:cxnSpLocks/>
          </p:cNvCxnSpPr>
          <p:nvPr/>
        </p:nvCxnSpPr>
        <p:spPr>
          <a:xfrm>
            <a:off x="3487918" y="3429000"/>
            <a:ext cx="3374796" cy="0"/>
          </a:xfrm>
          <a:prstGeom prst="line">
            <a:avLst/>
          </a:prstGeom>
          <a:ln cap="rnd">
            <a:solidFill>
              <a:srgbClr val="457B9D"/>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E83F5CC6-4298-62A0-587A-A2702CA4E5FF}"/>
              </a:ext>
            </a:extLst>
          </p:cNvPr>
          <p:cNvCxnSpPr>
            <a:cxnSpLocks/>
          </p:cNvCxnSpPr>
          <p:nvPr/>
        </p:nvCxnSpPr>
        <p:spPr>
          <a:xfrm>
            <a:off x="6862714" y="3429000"/>
            <a:ext cx="0" cy="2115215"/>
          </a:xfrm>
          <a:prstGeom prst="line">
            <a:avLst/>
          </a:prstGeom>
          <a:ln cap="rnd">
            <a:solidFill>
              <a:srgbClr val="457B9D"/>
            </a:solidFill>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D927C7BE-DFC0-4E4B-8A0A-F9F29CE5043C}"/>
              </a:ext>
            </a:extLst>
          </p:cNvPr>
          <p:cNvCxnSpPr>
            <a:cxnSpLocks/>
          </p:cNvCxnSpPr>
          <p:nvPr/>
        </p:nvCxnSpPr>
        <p:spPr>
          <a:xfrm flipH="1">
            <a:off x="2516386" y="5544215"/>
            <a:ext cx="4346328" cy="0"/>
          </a:xfrm>
          <a:prstGeom prst="line">
            <a:avLst/>
          </a:prstGeom>
          <a:ln cap="rnd">
            <a:solidFill>
              <a:srgbClr val="457B9D"/>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6A95866F-A345-222D-408A-2B814BEB8A61}"/>
              </a:ext>
            </a:extLst>
          </p:cNvPr>
          <p:cNvCxnSpPr/>
          <p:nvPr/>
        </p:nvCxnSpPr>
        <p:spPr>
          <a:xfrm>
            <a:off x="6862714" y="4444662"/>
            <a:ext cx="59503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989FFC95-1958-A5EC-6AEF-4BFAA054FAC5}"/>
              </a:ext>
            </a:extLst>
          </p:cNvPr>
          <p:cNvCxnSpPr/>
          <p:nvPr/>
        </p:nvCxnSpPr>
        <p:spPr>
          <a:xfrm>
            <a:off x="7457744" y="4444662"/>
            <a:ext cx="0" cy="2413338"/>
          </a:xfrm>
          <a:prstGeom prst="line">
            <a:avLst/>
          </a:prstGeom>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1C5B76A7-56D0-45DE-F4C7-3D5F61FF8AD2}"/>
              </a:ext>
            </a:extLst>
          </p:cNvPr>
          <p:cNvCxnSpPr/>
          <p:nvPr/>
        </p:nvCxnSpPr>
        <p:spPr>
          <a:xfrm>
            <a:off x="7098384" y="2430763"/>
            <a:ext cx="1168923"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31" name="Straight Connector 30">
            <a:extLst>
              <a:ext uri="{FF2B5EF4-FFF2-40B4-BE49-F238E27FC236}">
                <a16:creationId xmlns:a16="http://schemas.microsoft.com/office/drawing/2014/main" id="{CD9B4EF6-0F7A-8FA8-EAD3-1B3C71A034CA}"/>
              </a:ext>
            </a:extLst>
          </p:cNvPr>
          <p:cNvCxnSpPr/>
          <p:nvPr/>
        </p:nvCxnSpPr>
        <p:spPr>
          <a:xfrm flipV="1">
            <a:off x="8276734" y="-113122"/>
            <a:ext cx="0" cy="2543885"/>
          </a:xfrm>
          <a:prstGeom prst="line">
            <a:avLst/>
          </a:prstGeom>
        </p:spPr>
        <p:style>
          <a:lnRef idx="2">
            <a:schemeClr val="accent1"/>
          </a:lnRef>
          <a:fillRef idx="0">
            <a:schemeClr val="accent1"/>
          </a:fillRef>
          <a:effectRef idx="1">
            <a:schemeClr val="accent1"/>
          </a:effectRef>
          <a:fontRef idx="minor">
            <a:schemeClr val="tx1"/>
          </a:fontRef>
        </p:style>
      </p:cxnSp>
      <p:sp>
        <p:nvSpPr>
          <p:cNvPr id="2" name="Oval 1">
            <a:extLst>
              <a:ext uri="{FF2B5EF4-FFF2-40B4-BE49-F238E27FC236}">
                <a16:creationId xmlns:a16="http://schemas.microsoft.com/office/drawing/2014/main" id="{ECC2F8A3-1BA5-E24C-7F53-6061CD2A7243}"/>
              </a:ext>
            </a:extLst>
          </p:cNvPr>
          <p:cNvSpPr/>
          <p:nvPr/>
        </p:nvSpPr>
        <p:spPr>
          <a:xfrm>
            <a:off x="3139782" y="1664192"/>
            <a:ext cx="60618" cy="60574"/>
          </a:xfrm>
          <a:prstGeom prst="ellipse">
            <a:avLst/>
          </a:prstGeom>
          <a:noFill/>
          <a:ln w="19050">
            <a:solidFill>
              <a:srgbClr val="457B9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indent="0" algn="l" defTabSz="914400" rtl="0" eaLnBrk="1" latinLnBrk="0" hangingPunct="1">
              <a:defRPr sz="1800" kern="1200">
                <a:solidFill>
                  <a:schemeClr val="lt1"/>
                </a:solidFill>
                <a:latin typeface="+mn-lt"/>
                <a:ea typeface="+mn-ea"/>
                <a:cs typeface="+mn-cs"/>
              </a:defRPr>
            </a:lvl1pPr>
            <a:lvl2pPr marL="457200" indent="0" algn="l" defTabSz="914400" rtl="0" eaLnBrk="1" latinLnBrk="0" hangingPunct="1">
              <a:defRPr sz="1800" kern="1200">
                <a:solidFill>
                  <a:schemeClr val="lt1"/>
                </a:solidFill>
                <a:latin typeface="+mn-lt"/>
                <a:ea typeface="+mn-ea"/>
                <a:cs typeface="+mn-cs"/>
              </a:defRPr>
            </a:lvl2pPr>
            <a:lvl3pPr marL="914400" indent="0" algn="l" defTabSz="914400" rtl="0" eaLnBrk="1" latinLnBrk="0" hangingPunct="1">
              <a:defRPr sz="1800" kern="1200">
                <a:solidFill>
                  <a:schemeClr val="lt1"/>
                </a:solidFill>
                <a:latin typeface="+mn-lt"/>
                <a:ea typeface="+mn-ea"/>
                <a:cs typeface="+mn-cs"/>
              </a:defRPr>
            </a:lvl3pPr>
            <a:lvl4pPr marL="1371600" indent="0" algn="l" defTabSz="914400" rtl="0" eaLnBrk="1" latinLnBrk="0" hangingPunct="1">
              <a:defRPr sz="1800" kern="1200">
                <a:solidFill>
                  <a:schemeClr val="lt1"/>
                </a:solidFill>
                <a:latin typeface="+mn-lt"/>
                <a:ea typeface="+mn-ea"/>
                <a:cs typeface="+mn-cs"/>
              </a:defRPr>
            </a:lvl4pPr>
            <a:lvl5pPr marL="1828800" indent="0" algn="l" defTabSz="914400" rtl="0" eaLnBrk="1" latinLnBrk="0" hangingPunct="1">
              <a:defRPr sz="1800" kern="1200">
                <a:solidFill>
                  <a:schemeClr val="lt1"/>
                </a:solidFill>
                <a:latin typeface="+mn-lt"/>
                <a:ea typeface="+mn-ea"/>
                <a:cs typeface="+mn-cs"/>
              </a:defRPr>
            </a:lvl5pPr>
            <a:lvl6pPr marL="2286000" indent="0" algn="l" defTabSz="914400" rtl="0" eaLnBrk="1" latinLnBrk="0" hangingPunct="1">
              <a:defRPr sz="1800" kern="1200">
                <a:solidFill>
                  <a:schemeClr val="lt1"/>
                </a:solidFill>
                <a:latin typeface="+mn-lt"/>
                <a:ea typeface="+mn-ea"/>
                <a:cs typeface="+mn-cs"/>
              </a:defRPr>
            </a:lvl6pPr>
            <a:lvl7pPr marL="2743200" indent="0" algn="l" defTabSz="914400" rtl="0" eaLnBrk="1" latinLnBrk="0" hangingPunct="1">
              <a:defRPr sz="1800" kern="1200">
                <a:solidFill>
                  <a:schemeClr val="lt1"/>
                </a:solidFill>
                <a:latin typeface="+mn-lt"/>
                <a:ea typeface="+mn-ea"/>
                <a:cs typeface="+mn-cs"/>
              </a:defRPr>
            </a:lvl7pPr>
            <a:lvl8pPr marL="3200400" indent="0" algn="l" defTabSz="914400" rtl="0" eaLnBrk="1" latinLnBrk="0" hangingPunct="1">
              <a:defRPr sz="1800" kern="1200">
                <a:solidFill>
                  <a:schemeClr val="lt1"/>
                </a:solidFill>
                <a:latin typeface="+mn-lt"/>
                <a:ea typeface="+mn-ea"/>
                <a:cs typeface="+mn-cs"/>
              </a:defRPr>
            </a:lvl8pPr>
            <a:lvl9pPr marL="3657600" indent="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6" name="Oval 5">
            <a:extLst>
              <a:ext uri="{FF2B5EF4-FFF2-40B4-BE49-F238E27FC236}">
                <a16:creationId xmlns:a16="http://schemas.microsoft.com/office/drawing/2014/main" id="{DB6D057B-F6F6-778B-78F5-7E2C8ED5C0BF}"/>
              </a:ext>
            </a:extLst>
          </p:cNvPr>
          <p:cNvSpPr/>
          <p:nvPr/>
        </p:nvSpPr>
        <p:spPr>
          <a:xfrm>
            <a:off x="1824742" y="3139141"/>
            <a:ext cx="60618" cy="60574"/>
          </a:xfrm>
          <a:prstGeom prst="ellipse">
            <a:avLst/>
          </a:prstGeom>
          <a:noFill/>
          <a:ln w="19050">
            <a:solidFill>
              <a:srgbClr val="457B9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indent="0" algn="l" defTabSz="914400" rtl="0" eaLnBrk="1" latinLnBrk="0" hangingPunct="1">
              <a:defRPr sz="1800" kern="1200">
                <a:solidFill>
                  <a:schemeClr val="lt1"/>
                </a:solidFill>
                <a:latin typeface="+mn-lt"/>
                <a:ea typeface="+mn-ea"/>
                <a:cs typeface="+mn-cs"/>
              </a:defRPr>
            </a:lvl1pPr>
            <a:lvl2pPr marL="457200" indent="0" algn="l" defTabSz="914400" rtl="0" eaLnBrk="1" latinLnBrk="0" hangingPunct="1">
              <a:defRPr sz="1800" kern="1200">
                <a:solidFill>
                  <a:schemeClr val="lt1"/>
                </a:solidFill>
                <a:latin typeface="+mn-lt"/>
                <a:ea typeface="+mn-ea"/>
                <a:cs typeface="+mn-cs"/>
              </a:defRPr>
            </a:lvl2pPr>
            <a:lvl3pPr marL="914400" indent="0" algn="l" defTabSz="914400" rtl="0" eaLnBrk="1" latinLnBrk="0" hangingPunct="1">
              <a:defRPr sz="1800" kern="1200">
                <a:solidFill>
                  <a:schemeClr val="lt1"/>
                </a:solidFill>
                <a:latin typeface="+mn-lt"/>
                <a:ea typeface="+mn-ea"/>
                <a:cs typeface="+mn-cs"/>
              </a:defRPr>
            </a:lvl3pPr>
            <a:lvl4pPr marL="1371600" indent="0" algn="l" defTabSz="914400" rtl="0" eaLnBrk="1" latinLnBrk="0" hangingPunct="1">
              <a:defRPr sz="1800" kern="1200">
                <a:solidFill>
                  <a:schemeClr val="lt1"/>
                </a:solidFill>
                <a:latin typeface="+mn-lt"/>
                <a:ea typeface="+mn-ea"/>
                <a:cs typeface="+mn-cs"/>
              </a:defRPr>
            </a:lvl4pPr>
            <a:lvl5pPr marL="1828800" indent="0" algn="l" defTabSz="914400" rtl="0" eaLnBrk="1" latinLnBrk="0" hangingPunct="1">
              <a:defRPr sz="1800" kern="1200">
                <a:solidFill>
                  <a:schemeClr val="lt1"/>
                </a:solidFill>
                <a:latin typeface="+mn-lt"/>
                <a:ea typeface="+mn-ea"/>
                <a:cs typeface="+mn-cs"/>
              </a:defRPr>
            </a:lvl5pPr>
            <a:lvl6pPr marL="2286000" indent="0" algn="l" defTabSz="914400" rtl="0" eaLnBrk="1" latinLnBrk="0" hangingPunct="1">
              <a:defRPr sz="1800" kern="1200">
                <a:solidFill>
                  <a:schemeClr val="lt1"/>
                </a:solidFill>
                <a:latin typeface="+mn-lt"/>
                <a:ea typeface="+mn-ea"/>
                <a:cs typeface="+mn-cs"/>
              </a:defRPr>
            </a:lvl6pPr>
            <a:lvl7pPr marL="2743200" indent="0" algn="l" defTabSz="914400" rtl="0" eaLnBrk="1" latinLnBrk="0" hangingPunct="1">
              <a:defRPr sz="1800" kern="1200">
                <a:solidFill>
                  <a:schemeClr val="lt1"/>
                </a:solidFill>
                <a:latin typeface="+mn-lt"/>
                <a:ea typeface="+mn-ea"/>
                <a:cs typeface="+mn-cs"/>
              </a:defRPr>
            </a:lvl7pPr>
            <a:lvl8pPr marL="3200400" indent="0" algn="l" defTabSz="914400" rtl="0" eaLnBrk="1" latinLnBrk="0" hangingPunct="1">
              <a:defRPr sz="1800" kern="1200">
                <a:solidFill>
                  <a:schemeClr val="lt1"/>
                </a:solidFill>
                <a:latin typeface="+mn-lt"/>
                <a:ea typeface="+mn-ea"/>
                <a:cs typeface="+mn-cs"/>
              </a:defRPr>
            </a:lvl8pPr>
            <a:lvl9pPr marL="3657600" indent="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8" name="Oval 7">
            <a:extLst>
              <a:ext uri="{FF2B5EF4-FFF2-40B4-BE49-F238E27FC236}">
                <a16:creationId xmlns:a16="http://schemas.microsoft.com/office/drawing/2014/main" id="{AB5E69AE-88A5-483C-CB6B-CF1A3B57BFEC}"/>
              </a:ext>
            </a:extLst>
          </p:cNvPr>
          <p:cNvSpPr/>
          <p:nvPr/>
        </p:nvSpPr>
        <p:spPr>
          <a:xfrm>
            <a:off x="3427300" y="3401093"/>
            <a:ext cx="60618" cy="60574"/>
          </a:xfrm>
          <a:prstGeom prst="ellipse">
            <a:avLst/>
          </a:prstGeom>
          <a:noFill/>
          <a:ln w="19050">
            <a:solidFill>
              <a:srgbClr val="457B9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indent="0" algn="l" defTabSz="914400" rtl="0" eaLnBrk="1" latinLnBrk="0" hangingPunct="1">
              <a:defRPr sz="1800" kern="1200">
                <a:solidFill>
                  <a:schemeClr val="lt1"/>
                </a:solidFill>
                <a:latin typeface="+mn-lt"/>
                <a:ea typeface="+mn-ea"/>
                <a:cs typeface="+mn-cs"/>
              </a:defRPr>
            </a:lvl1pPr>
            <a:lvl2pPr marL="457200" indent="0" algn="l" defTabSz="914400" rtl="0" eaLnBrk="1" latinLnBrk="0" hangingPunct="1">
              <a:defRPr sz="1800" kern="1200">
                <a:solidFill>
                  <a:schemeClr val="lt1"/>
                </a:solidFill>
                <a:latin typeface="+mn-lt"/>
                <a:ea typeface="+mn-ea"/>
                <a:cs typeface="+mn-cs"/>
              </a:defRPr>
            </a:lvl2pPr>
            <a:lvl3pPr marL="914400" indent="0" algn="l" defTabSz="914400" rtl="0" eaLnBrk="1" latinLnBrk="0" hangingPunct="1">
              <a:defRPr sz="1800" kern="1200">
                <a:solidFill>
                  <a:schemeClr val="lt1"/>
                </a:solidFill>
                <a:latin typeface="+mn-lt"/>
                <a:ea typeface="+mn-ea"/>
                <a:cs typeface="+mn-cs"/>
              </a:defRPr>
            </a:lvl3pPr>
            <a:lvl4pPr marL="1371600" indent="0" algn="l" defTabSz="914400" rtl="0" eaLnBrk="1" latinLnBrk="0" hangingPunct="1">
              <a:defRPr sz="1800" kern="1200">
                <a:solidFill>
                  <a:schemeClr val="lt1"/>
                </a:solidFill>
                <a:latin typeface="+mn-lt"/>
                <a:ea typeface="+mn-ea"/>
                <a:cs typeface="+mn-cs"/>
              </a:defRPr>
            </a:lvl4pPr>
            <a:lvl5pPr marL="1828800" indent="0" algn="l" defTabSz="914400" rtl="0" eaLnBrk="1" latinLnBrk="0" hangingPunct="1">
              <a:defRPr sz="1800" kern="1200">
                <a:solidFill>
                  <a:schemeClr val="lt1"/>
                </a:solidFill>
                <a:latin typeface="+mn-lt"/>
                <a:ea typeface="+mn-ea"/>
                <a:cs typeface="+mn-cs"/>
              </a:defRPr>
            </a:lvl5pPr>
            <a:lvl6pPr marL="2286000" indent="0" algn="l" defTabSz="914400" rtl="0" eaLnBrk="1" latinLnBrk="0" hangingPunct="1">
              <a:defRPr sz="1800" kern="1200">
                <a:solidFill>
                  <a:schemeClr val="lt1"/>
                </a:solidFill>
                <a:latin typeface="+mn-lt"/>
                <a:ea typeface="+mn-ea"/>
                <a:cs typeface="+mn-cs"/>
              </a:defRPr>
            </a:lvl6pPr>
            <a:lvl7pPr marL="2743200" indent="0" algn="l" defTabSz="914400" rtl="0" eaLnBrk="1" latinLnBrk="0" hangingPunct="1">
              <a:defRPr sz="1800" kern="1200">
                <a:solidFill>
                  <a:schemeClr val="lt1"/>
                </a:solidFill>
                <a:latin typeface="+mn-lt"/>
                <a:ea typeface="+mn-ea"/>
                <a:cs typeface="+mn-cs"/>
              </a:defRPr>
            </a:lvl7pPr>
            <a:lvl8pPr marL="3200400" indent="0" algn="l" defTabSz="914400" rtl="0" eaLnBrk="1" latinLnBrk="0" hangingPunct="1">
              <a:defRPr sz="1800" kern="1200">
                <a:solidFill>
                  <a:schemeClr val="lt1"/>
                </a:solidFill>
                <a:latin typeface="+mn-lt"/>
                <a:ea typeface="+mn-ea"/>
                <a:cs typeface="+mn-cs"/>
              </a:defRPr>
            </a:lvl8pPr>
            <a:lvl9pPr marL="3657600" indent="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9" name="Oval 8">
            <a:extLst>
              <a:ext uri="{FF2B5EF4-FFF2-40B4-BE49-F238E27FC236}">
                <a16:creationId xmlns:a16="http://schemas.microsoft.com/office/drawing/2014/main" id="{62DAC813-A881-58C8-246A-6A28BF47C689}"/>
              </a:ext>
            </a:extLst>
          </p:cNvPr>
          <p:cNvSpPr/>
          <p:nvPr/>
        </p:nvSpPr>
        <p:spPr>
          <a:xfrm>
            <a:off x="2455768" y="5513928"/>
            <a:ext cx="60618" cy="60574"/>
          </a:xfrm>
          <a:prstGeom prst="ellipse">
            <a:avLst/>
          </a:prstGeom>
          <a:noFill/>
          <a:ln w="19050">
            <a:solidFill>
              <a:srgbClr val="457B9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indent="0" algn="l" defTabSz="914400" rtl="0" eaLnBrk="1" latinLnBrk="0" hangingPunct="1">
              <a:defRPr sz="1800" kern="1200">
                <a:solidFill>
                  <a:schemeClr val="lt1"/>
                </a:solidFill>
                <a:latin typeface="+mn-lt"/>
                <a:ea typeface="+mn-ea"/>
                <a:cs typeface="+mn-cs"/>
              </a:defRPr>
            </a:lvl1pPr>
            <a:lvl2pPr marL="457200" indent="0" algn="l" defTabSz="914400" rtl="0" eaLnBrk="1" latinLnBrk="0" hangingPunct="1">
              <a:defRPr sz="1800" kern="1200">
                <a:solidFill>
                  <a:schemeClr val="lt1"/>
                </a:solidFill>
                <a:latin typeface="+mn-lt"/>
                <a:ea typeface="+mn-ea"/>
                <a:cs typeface="+mn-cs"/>
              </a:defRPr>
            </a:lvl2pPr>
            <a:lvl3pPr marL="914400" indent="0" algn="l" defTabSz="914400" rtl="0" eaLnBrk="1" latinLnBrk="0" hangingPunct="1">
              <a:defRPr sz="1800" kern="1200">
                <a:solidFill>
                  <a:schemeClr val="lt1"/>
                </a:solidFill>
                <a:latin typeface="+mn-lt"/>
                <a:ea typeface="+mn-ea"/>
                <a:cs typeface="+mn-cs"/>
              </a:defRPr>
            </a:lvl3pPr>
            <a:lvl4pPr marL="1371600" indent="0" algn="l" defTabSz="914400" rtl="0" eaLnBrk="1" latinLnBrk="0" hangingPunct="1">
              <a:defRPr sz="1800" kern="1200">
                <a:solidFill>
                  <a:schemeClr val="lt1"/>
                </a:solidFill>
                <a:latin typeface="+mn-lt"/>
                <a:ea typeface="+mn-ea"/>
                <a:cs typeface="+mn-cs"/>
              </a:defRPr>
            </a:lvl4pPr>
            <a:lvl5pPr marL="1828800" indent="0" algn="l" defTabSz="914400" rtl="0" eaLnBrk="1" latinLnBrk="0" hangingPunct="1">
              <a:defRPr sz="1800" kern="1200">
                <a:solidFill>
                  <a:schemeClr val="lt1"/>
                </a:solidFill>
                <a:latin typeface="+mn-lt"/>
                <a:ea typeface="+mn-ea"/>
                <a:cs typeface="+mn-cs"/>
              </a:defRPr>
            </a:lvl5pPr>
            <a:lvl6pPr marL="2286000" indent="0" algn="l" defTabSz="914400" rtl="0" eaLnBrk="1" latinLnBrk="0" hangingPunct="1">
              <a:defRPr sz="1800" kern="1200">
                <a:solidFill>
                  <a:schemeClr val="lt1"/>
                </a:solidFill>
                <a:latin typeface="+mn-lt"/>
                <a:ea typeface="+mn-ea"/>
                <a:cs typeface="+mn-cs"/>
              </a:defRPr>
            </a:lvl6pPr>
            <a:lvl7pPr marL="2743200" indent="0" algn="l" defTabSz="914400" rtl="0" eaLnBrk="1" latinLnBrk="0" hangingPunct="1">
              <a:defRPr sz="1800" kern="1200">
                <a:solidFill>
                  <a:schemeClr val="lt1"/>
                </a:solidFill>
                <a:latin typeface="+mn-lt"/>
                <a:ea typeface="+mn-ea"/>
                <a:cs typeface="+mn-cs"/>
              </a:defRPr>
            </a:lvl7pPr>
            <a:lvl8pPr marL="3200400" indent="0" algn="l" defTabSz="914400" rtl="0" eaLnBrk="1" latinLnBrk="0" hangingPunct="1">
              <a:defRPr sz="1800" kern="1200">
                <a:solidFill>
                  <a:schemeClr val="lt1"/>
                </a:solidFill>
                <a:latin typeface="+mn-lt"/>
                <a:ea typeface="+mn-ea"/>
                <a:cs typeface="+mn-cs"/>
              </a:defRPr>
            </a:lvl8pPr>
            <a:lvl9pPr marL="3657600" indent="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1" name="TextBox 10">
            <a:extLst>
              <a:ext uri="{FF2B5EF4-FFF2-40B4-BE49-F238E27FC236}">
                <a16:creationId xmlns:a16="http://schemas.microsoft.com/office/drawing/2014/main" id="{D098CDFA-875F-9673-B9B3-672593A4DAB9}"/>
              </a:ext>
            </a:extLst>
          </p:cNvPr>
          <p:cNvSpPr txBox="1"/>
          <p:nvPr/>
        </p:nvSpPr>
        <p:spPr>
          <a:xfrm>
            <a:off x="1131218" y="1916793"/>
            <a:ext cx="4166140" cy="677108"/>
          </a:xfrm>
          <a:prstGeom prst="rect">
            <a:avLst/>
          </a:prstGeom>
          <a:noFill/>
        </p:spPr>
        <p:txBody>
          <a:bodyPr wrap="none" rtlCol="0">
            <a:spAutoFit/>
          </a:bodyPr>
          <a:lstStyle/>
          <a:p>
            <a:r>
              <a:rPr lang="en-US" b="1" u="sng" dirty="0">
                <a:solidFill>
                  <a:schemeClr val="accent1">
                    <a:lumMod val="75000"/>
                  </a:schemeClr>
                </a:solidFill>
              </a:rPr>
              <a:t>Integrate Barcode or QR Code Support</a:t>
            </a:r>
          </a:p>
          <a:p>
            <a:endParaRPr lang="en-US" sz="2000" u="sng" dirty="0"/>
          </a:p>
        </p:txBody>
      </p:sp>
      <p:sp>
        <p:nvSpPr>
          <p:cNvPr id="13" name="TextBox 12">
            <a:extLst>
              <a:ext uri="{FF2B5EF4-FFF2-40B4-BE49-F238E27FC236}">
                <a16:creationId xmlns:a16="http://schemas.microsoft.com/office/drawing/2014/main" id="{73CAF0C6-ADF7-360B-EE7D-8C7332DCF1F4}"/>
              </a:ext>
            </a:extLst>
          </p:cNvPr>
          <p:cNvSpPr txBox="1"/>
          <p:nvPr/>
        </p:nvSpPr>
        <p:spPr>
          <a:xfrm>
            <a:off x="1131218" y="3491447"/>
            <a:ext cx="3823162" cy="646331"/>
          </a:xfrm>
          <a:prstGeom prst="rect">
            <a:avLst/>
          </a:prstGeom>
          <a:noFill/>
        </p:spPr>
        <p:txBody>
          <a:bodyPr wrap="none" rtlCol="0">
            <a:spAutoFit/>
          </a:bodyPr>
          <a:lstStyle/>
          <a:p>
            <a:r>
              <a:rPr lang="en-US" b="1" u="sng" dirty="0">
                <a:solidFill>
                  <a:schemeClr val="accent1">
                    <a:lumMod val="75000"/>
                  </a:schemeClr>
                </a:solidFill>
              </a:rPr>
              <a:t>Refine User Permissions and Roles</a:t>
            </a:r>
            <a:endParaRPr lang="hu-HU" b="1" u="sng" dirty="0">
              <a:solidFill>
                <a:schemeClr val="accent1">
                  <a:lumMod val="75000"/>
                </a:schemeClr>
              </a:solidFill>
            </a:endParaRPr>
          </a:p>
          <a:p>
            <a:endParaRPr lang="en-US" u="sng" dirty="0"/>
          </a:p>
        </p:txBody>
      </p:sp>
    </p:spTree>
    <p:extLst>
      <p:ext uri="{BB962C8B-B14F-4D97-AF65-F5344CB8AC3E}">
        <p14:creationId xmlns:p14="http://schemas.microsoft.com/office/powerpoint/2010/main" val="1907188002"/>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11">
                                            <p:txEl>
                                              <p:pRg st="0" end="0"/>
                                            </p:txEl>
                                          </p:spTgt>
                                        </p:tgtEl>
                                        <p:attrNameLst>
                                          <p:attrName>style.visibility</p:attrName>
                                        </p:attrNameLst>
                                      </p:cBhvr>
                                      <p:to>
                                        <p:strVal val="visible"/>
                                      </p:to>
                                    </p:set>
                                    <p:animEffect transition="in" filter="fade">
                                      <p:cBhvr>
                                        <p:cTn id="10" dur="500"/>
                                        <p:tgtEl>
                                          <p:spTgt spid="11">
                                            <p:txEl>
                                              <p:pRg st="0" end="0"/>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3">
                                            <p:txEl>
                                              <p:pRg st="0" end="0"/>
                                            </p:txEl>
                                          </p:spTgt>
                                        </p:tgtEl>
                                        <p:attrNameLst>
                                          <p:attrName>style.visibility</p:attrName>
                                        </p:attrNameLst>
                                      </p:cBhvr>
                                      <p:to>
                                        <p:strVal val="visible"/>
                                      </p:to>
                                    </p:set>
                                    <p:animEffect transition="in" filter="fade">
                                      <p:cBhvr>
                                        <p:cTn id="13" dur="500"/>
                                        <p:tgtEl>
                                          <p:spTgt spid="13">
                                            <p:txEl>
                                              <p:pRg st="0" end="0"/>
                                            </p:txEl>
                                          </p:spTgt>
                                        </p:tgtEl>
                                      </p:cBhvr>
                                    </p:animEffect>
                                  </p:childTnLst>
                                </p:cTn>
                              </p:par>
                              <p:par>
                                <p:cTn id="14" presetID="1" presetClass="entr" presetSubtype="0" fill="hold" nodeType="withEffect">
                                  <p:stCondLst>
                                    <p:cond delay="0"/>
                                  </p:stCondLst>
                                  <p:iterate type="lt">
                                    <p:tmAbs val="10"/>
                                  </p:iterate>
                                  <p:childTnLst>
                                    <p:set>
                                      <p:cBhvr>
                                        <p:cTn id="15" dur="1" fill="hold">
                                          <p:stCondLst>
                                            <p:cond delay="0"/>
                                          </p:stCondLst>
                                        </p:cTn>
                                        <p:tgtEl>
                                          <p:spTgt spid="5">
                                            <p:txEl>
                                              <p:pRg st="0" end="0"/>
                                            </p:txEl>
                                          </p:spTgt>
                                        </p:tgtEl>
                                        <p:attrNameLst>
                                          <p:attrName>style.visibility</p:attrName>
                                        </p:attrNameLst>
                                      </p:cBhvr>
                                      <p:to>
                                        <p:strVal val="visible"/>
                                      </p:to>
                                    </p:set>
                                  </p:childTnLst>
                                </p:cTn>
                              </p:par>
                              <p:par>
                                <p:cTn id="16" presetID="1" presetClass="entr" presetSubtype="0" fill="hold" nodeType="withEffect">
                                  <p:stCondLst>
                                    <p:cond delay="0"/>
                                  </p:stCondLst>
                                  <p:iterate type="lt">
                                    <p:tmAbs val="10"/>
                                  </p:iterate>
                                  <p:childTnLst>
                                    <p:set>
                                      <p:cBhvr>
                                        <p:cTn id="17"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1FAEE"/>
        </a:solidFill>
        <a:effectLst/>
      </p:bgPr>
    </p:bg>
    <p:spTree>
      <p:nvGrpSpPr>
        <p:cNvPr id="1" name=""/>
        <p:cNvGrpSpPr/>
        <p:nvPr/>
      </p:nvGrpSpPr>
      <p:grpSpPr>
        <a:xfrm>
          <a:off x="0" y="0"/>
          <a:ext cx="0" cy="0"/>
          <a:chOff x="0" y="0"/>
          <a:chExt cx="0" cy="0"/>
        </a:xfrm>
      </p:grpSpPr>
      <p:pic>
        <p:nvPicPr>
          <p:cNvPr id="6" name="Google Shape;1187;p32" descr="A warehouse with boxes on shelves&#10;&#10;AI-generated content may be incorrect.">
            <a:extLst>
              <a:ext uri="{FF2B5EF4-FFF2-40B4-BE49-F238E27FC236}">
                <a16:creationId xmlns:a16="http://schemas.microsoft.com/office/drawing/2014/main" id="{8E948813-AEBA-B43B-1793-5928333B2C40}"/>
              </a:ext>
            </a:extLst>
          </p:cNvPr>
          <p:cNvPicPr preferRelativeResize="0">
            <a:picLocks noGrp="1"/>
          </p:cNvPicPr>
          <p:nvPr/>
        </p:nvPicPr>
        <p:blipFill rotWithShape="1">
          <a:blip r:embed="rId3"/>
          <a:srcRect l="3335" r="29916" b="2"/>
          <a:stretch/>
        </p:blipFill>
        <p:spPr>
          <a:xfrm>
            <a:off x="7097600" y="-222333"/>
            <a:ext cx="7360800" cy="7360800"/>
          </a:xfrm>
          <a:prstGeom prst="ellipse">
            <a:avLst/>
          </a:prstGeom>
          <a:noFill/>
          <a:ln w="76200" cap="flat" cmpd="sng">
            <a:solidFill>
              <a:schemeClr val="dk2"/>
            </a:solidFill>
            <a:prstDash val="solid"/>
            <a:round/>
            <a:headEnd type="none" w="sm" len="sm"/>
            <a:tailEnd type="none" w="sm" len="sm"/>
          </a:ln>
        </p:spPr>
      </p:pic>
      <p:sp>
        <p:nvSpPr>
          <p:cNvPr id="5" name="TextBox 4">
            <a:extLst>
              <a:ext uri="{FF2B5EF4-FFF2-40B4-BE49-F238E27FC236}">
                <a16:creationId xmlns:a16="http://schemas.microsoft.com/office/drawing/2014/main" id="{9B0D7019-D8B3-443A-90F7-0B1D3A2DEEB9}"/>
              </a:ext>
            </a:extLst>
          </p:cNvPr>
          <p:cNvSpPr txBox="1"/>
          <p:nvPr/>
        </p:nvSpPr>
        <p:spPr>
          <a:xfrm>
            <a:off x="525400" y="1947200"/>
            <a:ext cx="5922800" cy="2963600"/>
          </a:xfrm>
          <a:prstGeom prst="rect">
            <a:avLst/>
          </a:prstGeom>
        </p:spPr>
        <p:txBody>
          <a:bodyPr spcFirstLastPara="1" vert="horz" wrap="square" lIns="91425" tIns="91425" rIns="91425" bIns="91425" rtlCol="0" anchor="b" anchorCtr="0">
            <a:normAutofit/>
          </a:bodyPr>
          <a:lstStyle/>
          <a:p>
            <a:pPr marL="342900" indent="-342900">
              <a:buFont typeface="Arial" panose="020B0604020202020204" pitchFamily="34" charset="0"/>
              <a:buChar char="•"/>
            </a:pPr>
            <a:r>
              <a:rPr lang="en-US" sz="2000" dirty="0">
                <a:solidFill>
                  <a:srgbClr val="457B9D"/>
                </a:solidFill>
              </a:rPr>
              <a:t>The primary focus of the project is to address the problematic management and location determination of warehouse inventory, an issue faced by many companies.</a:t>
            </a:r>
            <a:endParaRPr lang="hu-HU" sz="2000" dirty="0">
              <a:solidFill>
                <a:srgbClr val="457B9D"/>
              </a:solidFill>
            </a:endParaRPr>
          </a:p>
          <a:p>
            <a:pPr marL="342900" indent="-342900">
              <a:buFont typeface="Arial" panose="020B0604020202020204" pitchFamily="34" charset="0"/>
              <a:buChar char="•"/>
            </a:pPr>
            <a:endParaRPr lang="en-US" sz="2000" dirty="0">
              <a:solidFill>
                <a:srgbClr val="457B9D"/>
              </a:solidFill>
            </a:endParaRPr>
          </a:p>
          <a:p>
            <a:pPr marL="342900" indent="-342900">
              <a:buFont typeface="Arial" panose="020B0604020202020204" pitchFamily="34" charset="0"/>
              <a:buChar char="•"/>
            </a:pPr>
            <a:r>
              <a:rPr lang="en-US" sz="2000" dirty="0">
                <a:solidFill>
                  <a:srgbClr val="457B9D"/>
                </a:solidFill>
              </a:rPr>
              <a:t>This web application is designed to enhance the organization and efficiency of logistics operations within the given warehouse.</a:t>
            </a:r>
          </a:p>
        </p:txBody>
      </p:sp>
      <p:sp>
        <p:nvSpPr>
          <p:cNvPr id="19" name="Title 18">
            <a:extLst>
              <a:ext uri="{FF2B5EF4-FFF2-40B4-BE49-F238E27FC236}">
                <a16:creationId xmlns:a16="http://schemas.microsoft.com/office/drawing/2014/main" id="{7BCFE931-4F80-655F-5E77-F52405411360}"/>
              </a:ext>
            </a:extLst>
          </p:cNvPr>
          <p:cNvSpPr>
            <a:spLocks noGrp="1"/>
          </p:cNvSpPr>
          <p:nvPr>
            <p:ph type="ctrTitle"/>
          </p:nvPr>
        </p:nvSpPr>
        <p:spPr>
          <a:xfrm>
            <a:off x="901560" y="1777756"/>
            <a:ext cx="4562420" cy="535964"/>
          </a:xfrm>
        </p:spPr>
        <p:txBody>
          <a:bodyPr/>
          <a:lstStyle/>
          <a:p>
            <a:r>
              <a:rPr lang="hu-HU" sz="2400" b="1" u="sng" dirty="0">
                <a:solidFill>
                  <a:schemeClr val="tx2">
                    <a:lumMod val="90000"/>
                    <a:lumOff val="10000"/>
                  </a:schemeClr>
                </a:solidFill>
              </a:rPr>
              <a:t>Easy management of your storage</a:t>
            </a:r>
            <a:endParaRPr lang="en-US" sz="2400" dirty="0">
              <a:solidFill>
                <a:schemeClr val="tx2">
                  <a:lumMod val="90000"/>
                  <a:lumOff val="10000"/>
                </a:schemeClr>
              </a:solidFill>
            </a:endParaRPr>
          </a:p>
        </p:txBody>
      </p:sp>
      <p:cxnSp>
        <p:nvCxnSpPr>
          <p:cNvPr id="10" name="Straight Connector 9">
            <a:extLst>
              <a:ext uri="{FF2B5EF4-FFF2-40B4-BE49-F238E27FC236}">
                <a16:creationId xmlns:a16="http://schemas.microsoft.com/office/drawing/2014/main" id="{F07F566F-CB1A-0E84-63C1-95F310ACE3C7}"/>
              </a:ext>
            </a:extLst>
          </p:cNvPr>
          <p:cNvCxnSpPr/>
          <p:nvPr/>
        </p:nvCxnSpPr>
        <p:spPr>
          <a:xfrm flipH="1">
            <a:off x="3114675" y="4910800"/>
            <a:ext cx="3333525" cy="0"/>
          </a:xfrm>
          <a:prstGeom prst="line">
            <a:avLst/>
          </a:prstGeom>
          <a:ln>
            <a:solidFill>
              <a:srgbClr val="457B9D"/>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0DA896AA-6ECD-7E7D-77CA-DCBA2B10C564}"/>
              </a:ext>
            </a:extLst>
          </p:cNvPr>
          <p:cNvCxnSpPr/>
          <p:nvPr/>
        </p:nvCxnSpPr>
        <p:spPr>
          <a:xfrm flipH="1">
            <a:off x="4295775" y="2328860"/>
            <a:ext cx="2152425" cy="0"/>
          </a:xfrm>
          <a:prstGeom prst="line">
            <a:avLst/>
          </a:prstGeom>
          <a:ln>
            <a:solidFill>
              <a:srgbClr val="457B9D"/>
            </a:solidFill>
          </a:ln>
        </p:spPr>
        <p:style>
          <a:lnRef idx="2">
            <a:schemeClr val="accent1"/>
          </a:lnRef>
          <a:fillRef idx="0">
            <a:schemeClr val="accent1"/>
          </a:fillRef>
          <a:effectRef idx="1">
            <a:schemeClr val="accent1"/>
          </a:effectRef>
          <a:fontRef idx="minor">
            <a:schemeClr val="tx1"/>
          </a:fontRef>
        </p:style>
      </p:cxnSp>
      <p:sp>
        <p:nvSpPr>
          <p:cNvPr id="15" name="Oval 14">
            <a:extLst>
              <a:ext uri="{FF2B5EF4-FFF2-40B4-BE49-F238E27FC236}">
                <a16:creationId xmlns:a16="http://schemas.microsoft.com/office/drawing/2014/main" id="{D4CD9C37-ED9D-BC4F-82E5-1F411689D480}"/>
              </a:ext>
            </a:extLst>
          </p:cNvPr>
          <p:cNvSpPr/>
          <p:nvPr/>
        </p:nvSpPr>
        <p:spPr>
          <a:xfrm flipH="1">
            <a:off x="4235212" y="2298579"/>
            <a:ext cx="60562" cy="60562"/>
          </a:xfrm>
          <a:prstGeom prst="ellipse">
            <a:avLst/>
          </a:prstGeom>
          <a:noFill/>
          <a:ln w="19050">
            <a:solidFill>
              <a:srgbClr val="457B9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E2B47900-A0EB-E414-9B7F-5C28D022D728}"/>
              </a:ext>
            </a:extLst>
          </p:cNvPr>
          <p:cNvSpPr/>
          <p:nvPr/>
        </p:nvSpPr>
        <p:spPr>
          <a:xfrm flipH="1">
            <a:off x="3054112" y="4880520"/>
            <a:ext cx="60562" cy="60562"/>
          </a:xfrm>
          <a:prstGeom prst="ellipse">
            <a:avLst/>
          </a:prstGeom>
          <a:noFill/>
          <a:ln w="19050">
            <a:solidFill>
              <a:srgbClr val="457B9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 name="Straight Connector 3">
            <a:extLst>
              <a:ext uri="{FF2B5EF4-FFF2-40B4-BE49-F238E27FC236}">
                <a16:creationId xmlns:a16="http://schemas.microsoft.com/office/drawing/2014/main" id="{F0668D7E-9F04-1448-1788-FD970405D789}"/>
              </a:ext>
            </a:extLst>
          </p:cNvPr>
          <p:cNvCxnSpPr>
            <a:cxnSpLocks/>
          </p:cNvCxnSpPr>
          <p:nvPr/>
        </p:nvCxnSpPr>
        <p:spPr>
          <a:xfrm flipV="1">
            <a:off x="6448200" y="2328860"/>
            <a:ext cx="0" cy="2581940"/>
          </a:xfrm>
          <a:prstGeom prst="line">
            <a:avLst/>
          </a:prstGeom>
          <a:ln cap="rnd">
            <a:solidFill>
              <a:srgbClr val="457B9D"/>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3228328"/>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par>
                          <p:cTn id="8" fill="hold">
                            <p:stCondLst>
                              <p:cond delay="500"/>
                            </p:stCondLst>
                            <p:childTnLst>
                              <p:par>
                                <p:cTn id="9" presetID="1" presetClass="entr" presetSubtype="0" fill="hold" nodeType="afterEffect">
                                  <p:stCondLst>
                                    <p:cond delay="100"/>
                                  </p:stCondLst>
                                  <p:iterate type="lt">
                                    <p:tmAbs val="10"/>
                                  </p:iterate>
                                  <p:childTnLst>
                                    <p:set>
                                      <p:cBhvr>
                                        <p:cTn id="10" dur="1" fill="hold">
                                          <p:stCondLst>
                                            <p:cond delay="249"/>
                                          </p:stCondLst>
                                        </p:cTn>
                                        <p:tgtEl>
                                          <p:spTgt spid="5">
                                            <p:txEl>
                                              <p:pRg st="0" end="0"/>
                                            </p:txEl>
                                          </p:spTgt>
                                        </p:tgtEl>
                                        <p:attrNameLst>
                                          <p:attrName>style.visibility</p:attrName>
                                        </p:attrNameLst>
                                      </p:cBhvr>
                                      <p:to>
                                        <p:strVal val="visible"/>
                                      </p:to>
                                    </p:set>
                                  </p:childTnLst>
                                </p:cTn>
                              </p:par>
                            </p:childTnLst>
                          </p:cTn>
                        </p:par>
                        <p:par>
                          <p:cTn id="11" fill="hold">
                            <p:stCondLst>
                              <p:cond delay="2190"/>
                            </p:stCondLst>
                            <p:childTnLst>
                              <p:par>
                                <p:cTn id="12" presetID="1" presetClass="entr" presetSubtype="0" fill="hold" nodeType="afterEffect">
                                  <p:stCondLst>
                                    <p:cond delay="0"/>
                                  </p:stCondLst>
                                  <p:iterate type="lt">
                                    <p:tmAbs val="10"/>
                                  </p:iterate>
                                  <p:childTnLst>
                                    <p:set>
                                      <p:cBhvr>
                                        <p:cTn id="13"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1FAEE"/>
        </a:solidFill>
        <a:effectLst/>
      </p:bgPr>
    </p:bg>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2BB1D179-D85F-5B22-96EA-1A18EE5F7468}"/>
              </a:ext>
            </a:extLst>
          </p:cNvPr>
          <p:cNvPicPr>
            <a:picLocks noChangeAspect="1"/>
          </p:cNvPicPr>
          <p:nvPr/>
        </p:nvPicPr>
        <p:blipFill>
          <a:blip r:embed="rId2"/>
          <a:stretch>
            <a:fillRect/>
          </a:stretch>
        </p:blipFill>
        <p:spPr>
          <a:xfrm>
            <a:off x="7352244" y="221087"/>
            <a:ext cx="3543795" cy="2896004"/>
          </a:xfrm>
          <a:prstGeom prst="rect">
            <a:avLst/>
          </a:prstGeom>
          <a:solidFill>
            <a:srgbClr val="457B9D"/>
          </a:solidFill>
          <a:ln w="38100">
            <a:solidFill>
              <a:srgbClr val="457B9D"/>
            </a:solidFill>
          </a:ln>
        </p:spPr>
      </p:pic>
      <p:sp>
        <p:nvSpPr>
          <p:cNvPr id="27" name="TextBox 26">
            <a:extLst>
              <a:ext uri="{FF2B5EF4-FFF2-40B4-BE49-F238E27FC236}">
                <a16:creationId xmlns:a16="http://schemas.microsoft.com/office/drawing/2014/main" id="{BE838C95-3331-5841-CA26-C8D6B6527797}"/>
              </a:ext>
            </a:extLst>
          </p:cNvPr>
          <p:cNvSpPr txBox="1"/>
          <p:nvPr/>
        </p:nvSpPr>
        <p:spPr>
          <a:xfrm>
            <a:off x="1295961" y="885941"/>
            <a:ext cx="862544" cy="400110"/>
          </a:xfrm>
          <a:prstGeom prst="rect">
            <a:avLst/>
          </a:prstGeom>
          <a:noFill/>
        </p:spPr>
        <p:txBody>
          <a:bodyPr wrap="square" rtlCol="0">
            <a:spAutoFit/>
          </a:bodyPr>
          <a:lstStyle/>
          <a:p>
            <a:r>
              <a:rPr lang="hu-HU" sz="2000" b="1" u="sng" dirty="0">
                <a:solidFill>
                  <a:schemeClr val="tx2">
                    <a:lumMod val="90000"/>
                    <a:lumOff val="10000"/>
                  </a:schemeClr>
                </a:solidFill>
              </a:rPr>
              <a:t>Users</a:t>
            </a:r>
            <a:endParaRPr lang="en-US" sz="2000" b="1" u="sng" dirty="0">
              <a:solidFill>
                <a:schemeClr val="tx2">
                  <a:lumMod val="90000"/>
                  <a:lumOff val="10000"/>
                </a:schemeClr>
              </a:solidFill>
            </a:endParaRPr>
          </a:p>
        </p:txBody>
      </p:sp>
      <p:sp>
        <p:nvSpPr>
          <p:cNvPr id="28" name="TextBox 27">
            <a:extLst>
              <a:ext uri="{FF2B5EF4-FFF2-40B4-BE49-F238E27FC236}">
                <a16:creationId xmlns:a16="http://schemas.microsoft.com/office/drawing/2014/main" id="{FE83B97C-A2B3-9673-4F1D-0790FA398DB0}"/>
              </a:ext>
            </a:extLst>
          </p:cNvPr>
          <p:cNvSpPr txBox="1"/>
          <p:nvPr/>
        </p:nvSpPr>
        <p:spPr>
          <a:xfrm>
            <a:off x="1276396" y="1286051"/>
            <a:ext cx="4809744" cy="1323439"/>
          </a:xfrm>
          <a:prstGeom prst="rect">
            <a:avLst/>
          </a:prstGeom>
          <a:noFill/>
        </p:spPr>
        <p:txBody>
          <a:bodyPr wrap="square" rtlCol="0">
            <a:spAutoFit/>
          </a:bodyPr>
          <a:lstStyle/>
          <a:p>
            <a:r>
              <a:rPr lang="en-US" sz="2000" dirty="0">
                <a:solidFill>
                  <a:srgbClr val="457B9D"/>
                </a:solidFill>
              </a:rPr>
              <a:t>The workers are assigned to specific warehouses where they work, and thus they are linked to the storage. A junction table connects them together.</a:t>
            </a:r>
          </a:p>
        </p:txBody>
      </p:sp>
      <p:pic>
        <p:nvPicPr>
          <p:cNvPr id="30" name="Picture 29">
            <a:extLst>
              <a:ext uri="{FF2B5EF4-FFF2-40B4-BE49-F238E27FC236}">
                <a16:creationId xmlns:a16="http://schemas.microsoft.com/office/drawing/2014/main" id="{1817E9BF-6CF1-8383-9670-2D611A003FED}"/>
              </a:ext>
            </a:extLst>
          </p:cNvPr>
          <p:cNvPicPr>
            <a:picLocks noChangeAspect="1"/>
          </p:cNvPicPr>
          <p:nvPr/>
        </p:nvPicPr>
        <p:blipFill>
          <a:blip r:embed="rId3"/>
          <a:stretch>
            <a:fillRect/>
          </a:stretch>
        </p:blipFill>
        <p:spPr>
          <a:xfrm>
            <a:off x="1567819" y="2857809"/>
            <a:ext cx="3982232" cy="3666460"/>
          </a:xfrm>
          <a:prstGeom prst="rect">
            <a:avLst/>
          </a:prstGeom>
          <a:solidFill>
            <a:srgbClr val="457B9D"/>
          </a:solidFill>
          <a:ln w="28575">
            <a:solidFill>
              <a:srgbClr val="457B9D"/>
            </a:solidFill>
          </a:ln>
        </p:spPr>
      </p:pic>
      <p:sp>
        <p:nvSpPr>
          <p:cNvPr id="32" name="TextBox 31">
            <a:extLst>
              <a:ext uri="{FF2B5EF4-FFF2-40B4-BE49-F238E27FC236}">
                <a16:creationId xmlns:a16="http://schemas.microsoft.com/office/drawing/2014/main" id="{C61F8704-D89D-832C-91F5-B1F4ABF699BC}"/>
              </a:ext>
            </a:extLst>
          </p:cNvPr>
          <p:cNvSpPr txBox="1"/>
          <p:nvPr/>
        </p:nvSpPr>
        <p:spPr>
          <a:xfrm>
            <a:off x="6905625" y="4277500"/>
            <a:ext cx="4507528" cy="2246769"/>
          </a:xfrm>
          <a:prstGeom prst="rect">
            <a:avLst/>
          </a:prstGeom>
          <a:noFill/>
        </p:spPr>
        <p:txBody>
          <a:bodyPr wrap="square" rtlCol="0">
            <a:spAutoFit/>
          </a:bodyPr>
          <a:lstStyle/>
          <a:p>
            <a:r>
              <a:rPr lang="en-US" sz="2000" dirty="0">
                <a:solidFill>
                  <a:srgbClr val="457B9D"/>
                </a:solidFill>
              </a:rPr>
              <a:t>The Warehouse is linked to the Shelves, as every Shelf is associated with a specific Warehouse. The InventoryMovement table logs the pallet movements between Shelves and Warehouses, which is why they are related.</a:t>
            </a:r>
          </a:p>
        </p:txBody>
      </p:sp>
      <p:sp>
        <p:nvSpPr>
          <p:cNvPr id="33" name="TextBox 32">
            <a:extLst>
              <a:ext uri="{FF2B5EF4-FFF2-40B4-BE49-F238E27FC236}">
                <a16:creationId xmlns:a16="http://schemas.microsoft.com/office/drawing/2014/main" id="{11850219-1357-4FAB-A37B-2311933F96E1}"/>
              </a:ext>
            </a:extLst>
          </p:cNvPr>
          <p:cNvSpPr txBox="1"/>
          <p:nvPr/>
        </p:nvSpPr>
        <p:spPr>
          <a:xfrm>
            <a:off x="7171585" y="3896624"/>
            <a:ext cx="1075103" cy="400110"/>
          </a:xfrm>
          <a:prstGeom prst="rect">
            <a:avLst/>
          </a:prstGeom>
          <a:noFill/>
        </p:spPr>
        <p:txBody>
          <a:bodyPr wrap="none" rtlCol="0">
            <a:spAutoFit/>
          </a:bodyPr>
          <a:lstStyle/>
          <a:p>
            <a:r>
              <a:rPr lang="hu-HU" sz="2000" b="1" u="sng" dirty="0">
                <a:solidFill>
                  <a:schemeClr val="tx2">
                    <a:lumMod val="90000"/>
                    <a:lumOff val="10000"/>
                  </a:schemeClr>
                </a:solidFill>
              </a:rPr>
              <a:t>Storage</a:t>
            </a:r>
            <a:endParaRPr lang="en-US" sz="2000" b="1" u="sng" dirty="0">
              <a:solidFill>
                <a:schemeClr val="tx2">
                  <a:lumMod val="90000"/>
                  <a:lumOff val="10000"/>
                </a:schemeClr>
              </a:solidFill>
            </a:endParaRPr>
          </a:p>
        </p:txBody>
      </p:sp>
      <p:cxnSp>
        <p:nvCxnSpPr>
          <p:cNvPr id="9" name="Straight Connector 8">
            <a:extLst>
              <a:ext uri="{FF2B5EF4-FFF2-40B4-BE49-F238E27FC236}">
                <a16:creationId xmlns:a16="http://schemas.microsoft.com/office/drawing/2014/main" id="{87569E38-DEEB-080A-3739-9FE0D191CF8E}"/>
              </a:ext>
            </a:extLst>
          </p:cNvPr>
          <p:cNvCxnSpPr>
            <a:cxnSpLocks/>
          </p:cNvCxnSpPr>
          <p:nvPr/>
        </p:nvCxnSpPr>
        <p:spPr>
          <a:xfrm>
            <a:off x="3619500" y="1286051"/>
            <a:ext cx="2209980" cy="0"/>
          </a:xfrm>
          <a:prstGeom prst="line">
            <a:avLst/>
          </a:prstGeom>
          <a:ln>
            <a:solidFill>
              <a:srgbClr val="457B9D"/>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0E2356D0-72C8-2834-CBDB-142C2B7ABEFA}"/>
              </a:ext>
            </a:extLst>
          </p:cNvPr>
          <p:cNvCxnSpPr>
            <a:cxnSpLocks/>
          </p:cNvCxnSpPr>
          <p:nvPr/>
        </p:nvCxnSpPr>
        <p:spPr>
          <a:xfrm>
            <a:off x="5829480" y="1286051"/>
            <a:ext cx="0" cy="1323439"/>
          </a:xfrm>
          <a:prstGeom prst="line">
            <a:avLst/>
          </a:prstGeom>
          <a:ln cap="rnd">
            <a:solidFill>
              <a:srgbClr val="457B9D"/>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2E85F799-6D83-11DC-E990-40D2EA050F08}"/>
              </a:ext>
            </a:extLst>
          </p:cNvPr>
          <p:cNvCxnSpPr>
            <a:cxnSpLocks/>
          </p:cNvCxnSpPr>
          <p:nvPr/>
        </p:nvCxnSpPr>
        <p:spPr>
          <a:xfrm flipH="1">
            <a:off x="2842260" y="2609490"/>
            <a:ext cx="2987220" cy="0"/>
          </a:xfrm>
          <a:prstGeom prst="line">
            <a:avLst/>
          </a:prstGeom>
          <a:ln>
            <a:solidFill>
              <a:srgbClr val="457B9D"/>
            </a:solidFill>
          </a:ln>
        </p:spPr>
        <p:style>
          <a:lnRef idx="2">
            <a:schemeClr val="accent1"/>
          </a:lnRef>
          <a:fillRef idx="0">
            <a:schemeClr val="accent1"/>
          </a:fillRef>
          <a:effectRef idx="1">
            <a:schemeClr val="accent1"/>
          </a:effectRef>
          <a:fontRef idx="minor">
            <a:schemeClr val="tx1"/>
          </a:fontRef>
        </p:style>
      </p:cxnSp>
      <p:sp>
        <p:nvSpPr>
          <p:cNvPr id="24" name="Oval 23">
            <a:extLst>
              <a:ext uri="{FF2B5EF4-FFF2-40B4-BE49-F238E27FC236}">
                <a16:creationId xmlns:a16="http://schemas.microsoft.com/office/drawing/2014/main" id="{CFCBBB9B-EA73-1ED8-C731-40675980A70E}"/>
              </a:ext>
            </a:extLst>
          </p:cNvPr>
          <p:cNvSpPr/>
          <p:nvPr/>
        </p:nvSpPr>
        <p:spPr>
          <a:xfrm>
            <a:off x="3551791" y="1256446"/>
            <a:ext cx="60562" cy="60562"/>
          </a:xfrm>
          <a:prstGeom prst="ellipse">
            <a:avLst/>
          </a:prstGeom>
          <a:noFill/>
          <a:ln w="19050">
            <a:solidFill>
              <a:srgbClr val="457B9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D753D285-FA41-D720-679B-06E390F8E741}"/>
              </a:ext>
            </a:extLst>
          </p:cNvPr>
          <p:cNvSpPr/>
          <p:nvPr/>
        </p:nvSpPr>
        <p:spPr>
          <a:xfrm>
            <a:off x="2781697" y="2578533"/>
            <a:ext cx="60562" cy="60562"/>
          </a:xfrm>
          <a:prstGeom prst="ellipse">
            <a:avLst/>
          </a:prstGeom>
          <a:noFill/>
          <a:ln w="19050">
            <a:solidFill>
              <a:srgbClr val="457B9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1" name="Straight Connector 50">
            <a:extLst>
              <a:ext uri="{FF2B5EF4-FFF2-40B4-BE49-F238E27FC236}">
                <a16:creationId xmlns:a16="http://schemas.microsoft.com/office/drawing/2014/main" id="{61F13ECC-DAEA-B8C8-F89E-746927BB63F8}"/>
              </a:ext>
            </a:extLst>
          </p:cNvPr>
          <p:cNvCxnSpPr>
            <a:stCxn id="28" idx="3"/>
          </p:cNvCxnSpPr>
          <p:nvPr/>
        </p:nvCxnSpPr>
        <p:spPr>
          <a:xfrm>
            <a:off x="6086140" y="1947771"/>
            <a:ext cx="106976" cy="92"/>
          </a:xfrm>
          <a:prstGeom prst="line">
            <a:avLst/>
          </a:prstGeom>
          <a:ln w="19050" cap="rnd" cmpd="sng" algn="ctr">
            <a:solidFill>
              <a:srgbClr val="457B9D"/>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3" name="Straight Connector 52">
            <a:extLst>
              <a:ext uri="{FF2B5EF4-FFF2-40B4-BE49-F238E27FC236}">
                <a16:creationId xmlns:a16="http://schemas.microsoft.com/office/drawing/2014/main" id="{BD049937-C58C-B179-E24E-BFAFB6975107}"/>
              </a:ext>
            </a:extLst>
          </p:cNvPr>
          <p:cNvCxnSpPr>
            <a:cxnSpLocks/>
          </p:cNvCxnSpPr>
          <p:nvPr/>
        </p:nvCxnSpPr>
        <p:spPr>
          <a:xfrm>
            <a:off x="5912644" y="1947679"/>
            <a:ext cx="992981" cy="0"/>
          </a:xfrm>
          <a:prstGeom prst="line">
            <a:avLst/>
          </a:prstGeom>
          <a:ln>
            <a:solidFill>
              <a:srgbClr val="457B9D"/>
            </a:solidFill>
          </a:ln>
        </p:spPr>
        <p:style>
          <a:lnRef idx="2">
            <a:schemeClr val="accent1"/>
          </a:lnRef>
          <a:fillRef idx="0">
            <a:schemeClr val="accent1"/>
          </a:fillRef>
          <a:effectRef idx="1">
            <a:schemeClr val="accent1"/>
          </a:effectRef>
          <a:fontRef idx="minor">
            <a:schemeClr val="tx1"/>
          </a:fontRef>
        </p:style>
      </p:cxnSp>
      <p:cxnSp>
        <p:nvCxnSpPr>
          <p:cNvPr id="55" name="Straight Connector 54">
            <a:extLst>
              <a:ext uri="{FF2B5EF4-FFF2-40B4-BE49-F238E27FC236}">
                <a16:creationId xmlns:a16="http://schemas.microsoft.com/office/drawing/2014/main" id="{B12B73C9-D00D-F07B-DCDE-356FC9904982}"/>
              </a:ext>
            </a:extLst>
          </p:cNvPr>
          <p:cNvCxnSpPr>
            <a:cxnSpLocks/>
          </p:cNvCxnSpPr>
          <p:nvPr/>
        </p:nvCxnSpPr>
        <p:spPr>
          <a:xfrm flipH="1">
            <a:off x="6905625" y="1668997"/>
            <a:ext cx="216694" cy="0"/>
          </a:xfrm>
          <a:prstGeom prst="line">
            <a:avLst/>
          </a:prstGeom>
          <a:ln>
            <a:solidFill>
              <a:srgbClr val="457B9D"/>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FCEEA641-63EF-569E-38F4-1BDDBC1C751E}"/>
              </a:ext>
            </a:extLst>
          </p:cNvPr>
          <p:cNvCxnSpPr>
            <a:cxnSpLocks/>
          </p:cNvCxnSpPr>
          <p:nvPr/>
        </p:nvCxnSpPr>
        <p:spPr>
          <a:xfrm flipV="1">
            <a:off x="6905625" y="1668997"/>
            <a:ext cx="0" cy="278591"/>
          </a:xfrm>
          <a:prstGeom prst="line">
            <a:avLst/>
          </a:prstGeom>
          <a:ln cap="rnd">
            <a:solidFill>
              <a:srgbClr val="457B9D"/>
            </a:solidFill>
            <a:round/>
          </a:ln>
        </p:spPr>
        <p:style>
          <a:lnRef idx="2">
            <a:schemeClr val="accent1"/>
          </a:lnRef>
          <a:fillRef idx="0">
            <a:schemeClr val="accent1"/>
          </a:fillRef>
          <a:effectRef idx="1">
            <a:schemeClr val="accent1"/>
          </a:effectRef>
          <a:fontRef idx="minor">
            <a:schemeClr val="tx1"/>
          </a:fontRef>
        </p:style>
      </p:cxnSp>
      <p:sp>
        <p:nvSpPr>
          <p:cNvPr id="61" name="Oval 60">
            <a:extLst>
              <a:ext uri="{FF2B5EF4-FFF2-40B4-BE49-F238E27FC236}">
                <a16:creationId xmlns:a16="http://schemas.microsoft.com/office/drawing/2014/main" id="{18200E4B-9AF6-1FD0-2A78-5EA38364871D}"/>
              </a:ext>
            </a:extLst>
          </p:cNvPr>
          <p:cNvSpPr/>
          <p:nvPr/>
        </p:nvSpPr>
        <p:spPr>
          <a:xfrm>
            <a:off x="7122319" y="1638716"/>
            <a:ext cx="60562" cy="60562"/>
          </a:xfrm>
          <a:prstGeom prst="ellipse">
            <a:avLst/>
          </a:prstGeom>
          <a:noFill/>
          <a:ln w="19050">
            <a:solidFill>
              <a:srgbClr val="457B9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5" name="Straight Connector 64">
            <a:extLst>
              <a:ext uri="{FF2B5EF4-FFF2-40B4-BE49-F238E27FC236}">
                <a16:creationId xmlns:a16="http://schemas.microsoft.com/office/drawing/2014/main" id="{89CA939D-103A-75D4-C23A-E518A6D34645}"/>
              </a:ext>
            </a:extLst>
          </p:cNvPr>
          <p:cNvCxnSpPr>
            <a:stCxn id="61" idx="6"/>
            <a:endCxn id="23" idx="1"/>
          </p:cNvCxnSpPr>
          <p:nvPr/>
        </p:nvCxnSpPr>
        <p:spPr>
          <a:xfrm>
            <a:off x="7182881" y="1668997"/>
            <a:ext cx="169363" cy="92"/>
          </a:xfrm>
          <a:prstGeom prst="line">
            <a:avLst/>
          </a:prstGeom>
          <a:ln>
            <a:solidFill>
              <a:srgbClr val="457B9D"/>
            </a:solidFill>
          </a:ln>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FBD40CCB-FF34-C4EF-AC3C-439A2F68FE41}"/>
              </a:ext>
            </a:extLst>
          </p:cNvPr>
          <p:cNvCxnSpPr>
            <a:cxnSpLocks/>
          </p:cNvCxnSpPr>
          <p:nvPr/>
        </p:nvCxnSpPr>
        <p:spPr>
          <a:xfrm flipH="1">
            <a:off x="9277808" y="4274820"/>
            <a:ext cx="2105710" cy="0"/>
          </a:xfrm>
          <a:prstGeom prst="line">
            <a:avLst/>
          </a:prstGeom>
          <a:ln>
            <a:solidFill>
              <a:srgbClr val="457B9D"/>
            </a:solidFill>
          </a:ln>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D82C659A-040D-BF88-AC47-7EBE96FF604C}"/>
              </a:ext>
            </a:extLst>
          </p:cNvPr>
          <p:cNvCxnSpPr>
            <a:cxnSpLocks/>
          </p:cNvCxnSpPr>
          <p:nvPr/>
        </p:nvCxnSpPr>
        <p:spPr>
          <a:xfrm>
            <a:off x="11383518" y="4274820"/>
            <a:ext cx="0" cy="2153955"/>
          </a:xfrm>
          <a:prstGeom prst="line">
            <a:avLst/>
          </a:prstGeom>
          <a:ln cap="rnd">
            <a:solidFill>
              <a:srgbClr val="457B9D"/>
            </a:solidFill>
          </a:ln>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B102D647-47E7-C620-C2E9-8C8A3EBB9D38}"/>
              </a:ext>
            </a:extLst>
          </p:cNvPr>
          <p:cNvCxnSpPr>
            <a:cxnSpLocks/>
          </p:cNvCxnSpPr>
          <p:nvPr/>
        </p:nvCxnSpPr>
        <p:spPr>
          <a:xfrm flipV="1">
            <a:off x="8746948" y="6428775"/>
            <a:ext cx="2636570" cy="875"/>
          </a:xfrm>
          <a:prstGeom prst="line">
            <a:avLst/>
          </a:prstGeom>
          <a:ln>
            <a:solidFill>
              <a:srgbClr val="457B9D"/>
            </a:solidFill>
          </a:ln>
        </p:spPr>
        <p:style>
          <a:lnRef idx="2">
            <a:schemeClr val="accent1"/>
          </a:lnRef>
          <a:fillRef idx="0">
            <a:schemeClr val="accent1"/>
          </a:fillRef>
          <a:effectRef idx="1">
            <a:schemeClr val="accent1"/>
          </a:effectRef>
          <a:fontRef idx="minor">
            <a:schemeClr val="tx1"/>
          </a:fontRef>
        </p:style>
      </p:cxnSp>
      <p:sp>
        <p:nvSpPr>
          <p:cNvPr id="69" name="Oval 68">
            <a:extLst>
              <a:ext uri="{FF2B5EF4-FFF2-40B4-BE49-F238E27FC236}">
                <a16:creationId xmlns:a16="http://schemas.microsoft.com/office/drawing/2014/main" id="{D4BB45A4-FCA2-BA1E-33F4-0B0A5089805A}"/>
              </a:ext>
            </a:extLst>
          </p:cNvPr>
          <p:cNvSpPr/>
          <p:nvPr/>
        </p:nvSpPr>
        <p:spPr>
          <a:xfrm flipH="1">
            <a:off x="9217245" y="4245024"/>
            <a:ext cx="60562" cy="60562"/>
          </a:xfrm>
          <a:prstGeom prst="ellipse">
            <a:avLst/>
          </a:prstGeom>
          <a:noFill/>
          <a:ln w="19050">
            <a:solidFill>
              <a:srgbClr val="457B9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46EC6F91-81E3-0356-BDE1-145975DE2DAC}"/>
              </a:ext>
            </a:extLst>
          </p:cNvPr>
          <p:cNvSpPr/>
          <p:nvPr/>
        </p:nvSpPr>
        <p:spPr>
          <a:xfrm flipH="1">
            <a:off x="8686385" y="6398693"/>
            <a:ext cx="60562" cy="60562"/>
          </a:xfrm>
          <a:prstGeom prst="ellipse">
            <a:avLst/>
          </a:prstGeom>
          <a:noFill/>
          <a:ln w="19050">
            <a:solidFill>
              <a:srgbClr val="457B9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3" name="Straight Connector 102">
            <a:extLst>
              <a:ext uri="{FF2B5EF4-FFF2-40B4-BE49-F238E27FC236}">
                <a16:creationId xmlns:a16="http://schemas.microsoft.com/office/drawing/2014/main" id="{93C6B6BF-0208-A0C2-0CC5-E3BEF14AE2EC}"/>
              </a:ext>
            </a:extLst>
          </p:cNvPr>
          <p:cNvCxnSpPr>
            <a:cxnSpLocks/>
          </p:cNvCxnSpPr>
          <p:nvPr/>
        </p:nvCxnSpPr>
        <p:spPr>
          <a:xfrm flipV="1">
            <a:off x="10417497" y="4168478"/>
            <a:ext cx="0" cy="95865"/>
          </a:xfrm>
          <a:prstGeom prst="line">
            <a:avLst/>
          </a:prstGeom>
          <a:ln w="19050" cap="rnd" cmpd="sng" algn="ctr">
            <a:solidFill>
              <a:srgbClr val="457B9D"/>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05" name="Straight Connector 104">
            <a:extLst>
              <a:ext uri="{FF2B5EF4-FFF2-40B4-BE49-F238E27FC236}">
                <a16:creationId xmlns:a16="http://schemas.microsoft.com/office/drawing/2014/main" id="{3A2631F2-E375-FED5-8759-C9D6D4336516}"/>
              </a:ext>
            </a:extLst>
          </p:cNvPr>
          <p:cNvCxnSpPr>
            <a:cxnSpLocks/>
          </p:cNvCxnSpPr>
          <p:nvPr/>
        </p:nvCxnSpPr>
        <p:spPr>
          <a:xfrm>
            <a:off x="10417497" y="3594119"/>
            <a:ext cx="0" cy="589737"/>
          </a:xfrm>
          <a:prstGeom prst="line">
            <a:avLst/>
          </a:prstGeom>
          <a:ln cap="rnd">
            <a:solidFill>
              <a:srgbClr val="457B9D"/>
            </a:solidFill>
          </a:ln>
        </p:spPr>
        <p:style>
          <a:lnRef idx="2">
            <a:schemeClr val="accent1"/>
          </a:lnRef>
          <a:fillRef idx="0">
            <a:schemeClr val="accent1"/>
          </a:fillRef>
          <a:effectRef idx="1">
            <a:schemeClr val="accent1"/>
          </a:effectRef>
          <a:fontRef idx="minor">
            <a:schemeClr val="tx1"/>
          </a:fontRef>
        </p:style>
      </p:cxnSp>
      <p:cxnSp>
        <p:nvCxnSpPr>
          <p:cNvPr id="108" name="Straight Connector 107">
            <a:extLst>
              <a:ext uri="{FF2B5EF4-FFF2-40B4-BE49-F238E27FC236}">
                <a16:creationId xmlns:a16="http://schemas.microsoft.com/office/drawing/2014/main" id="{1F3AC55B-4008-313F-FA32-45CFEF7791AC}"/>
              </a:ext>
            </a:extLst>
          </p:cNvPr>
          <p:cNvCxnSpPr>
            <a:cxnSpLocks/>
          </p:cNvCxnSpPr>
          <p:nvPr/>
        </p:nvCxnSpPr>
        <p:spPr>
          <a:xfrm>
            <a:off x="9502140" y="3594119"/>
            <a:ext cx="915357" cy="0"/>
          </a:xfrm>
          <a:prstGeom prst="line">
            <a:avLst/>
          </a:prstGeom>
          <a:ln>
            <a:solidFill>
              <a:srgbClr val="457B9D"/>
            </a:solidFill>
          </a:ln>
        </p:spPr>
        <p:style>
          <a:lnRef idx="2">
            <a:schemeClr val="accent1"/>
          </a:lnRef>
          <a:fillRef idx="0">
            <a:schemeClr val="accent1"/>
          </a:fillRef>
          <a:effectRef idx="1">
            <a:schemeClr val="accent1"/>
          </a:effectRef>
          <a:fontRef idx="minor">
            <a:schemeClr val="tx1"/>
          </a:fontRef>
        </p:style>
      </p:cxnSp>
      <p:cxnSp>
        <p:nvCxnSpPr>
          <p:cNvPr id="110" name="Straight Connector 109">
            <a:extLst>
              <a:ext uri="{FF2B5EF4-FFF2-40B4-BE49-F238E27FC236}">
                <a16:creationId xmlns:a16="http://schemas.microsoft.com/office/drawing/2014/main" id="{D15448C6-95FD-489D-32BE-77EDD53B498F}"/>
              </a:ext>
            </a:extLst>
          </p:cNvPr>
          <p:cNvCxnSpPr>
            <a:cxnSpLocks/>
            <a:endCxn id="118" idx="2"/>
          </p:cNvCxnSpPr>
          <p:nvPr/>
        </p:nvCxnSpPr>
        <p:spPr>
          <a:xfrm flipH="1">
            <a:off x="5841663" y="3594119"/>
            <a:ext cx="3660477" cy="0"/>
          </a:xfrm>
          <a:prstGeom prst="line">
            <a:avLst/>
          </a:prstGeom>
          <a:ln cap="rnd">
            <a:solidFill>
              <a:srgbClr val="457B9D"/>
            </a:solidFill>
          </a:ln>
        </p:spPr>
        <p:style>
          <a:lnRef idx="2">
            <a:schemeClr val="accent1"/>
          </a:lnRef>
          <a:fillRef idx="0">
            <a:schemeClr val="accent1"/>
          </a:fillRef>
          <a:effectRef idx="1">
            <a:schemeClr val="accent1"/>
          </a:effectRef>
          <a:fontRef idx="minor">
            <a:schemeClr val="tx1"/>
          </a:fontRef>
        </p:style>
      </p:cxnSp>
      <p:sp>
        <p:nvSpPr>
          <p:cNvPr id="118" name="Oval 117">
            <a:extLst>
              <a:ext uri="{FF2B5EF4-FFF2-40B4-BE49-F238E27FC236}">
                <a16:creationId xmlns:a16="http://schemas.microsoft.com/office/drawing/2014/main" id="{FA9D0A28-48ED-76E5-7F00-3802AE557EF6}"/>
              </a:ext>
            </a:extLst>
          </p:cNvPr>
          <p:cNvSpPr/>
          <p:nvPr/>
        </p:nvSpPr>
        <p:spPr>
          <a:xfrm flipH="1">
            <a:off x="5781101" y="3563838"/>
            <a:ext cx="60562" cy="60562"/>
          </a:xfrm>
          <a:prstGeom prst="ellipse">
            <a:avLst/>
          </a:prstGeom>
          <a:noFill/>
          <a:ln w="19050">
            <a:solidFill>
              <a:srgbClr val="457B9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9" name="Straight Connector 118">
            <a:extLst>
              <a:ext uri="{FF2B5EF4-FFF2-40B4-BE49-F238E27FC236}">
                <a16:creationId xmlns:a16="http://schemas.microsoft.com/office/drawing/2014/main" id="{87E1CA3F-2F60-5800-78C4-297FB03B5883}"/>
              </a:ext>
            </a:extLst>
          </p:cNvPr>
          <p:cNvCxnSpPr>
            <a:cxnSpLocks/>
          </p:cNvCxnSpPr>
          <p:nvPr/>
        </p:nvCxnSpPr>
        <p:spPr>
          <a:xfrm>
            <a:off x="5569281" y="3594178"/>
            <a:ext cx="212574" cy="0"/>
          </a:xfrm>
          <a:prstGeom prst="line">
            <a:avLst/>
          </a:prstGeom>
          <a:ln cap="rnd">
            <a:solidFill>
              <a:srgbClr val="457B9D"/>
            </a:solidFill>
          </a:ln>
        </p:spPr>
        <p:style>
          <a:lnRef idx="2">
            <a:schemeClr val="accent1"/>
          </a:lnRef>
          <a:fillRef idx="0">
            <a:schemeClr val="accent1"/>
          </a:fillRef>
          <a:effectRef idx="1">
            <a:schemeClr val="accent1"/>
          </a:effectRef>
          <a:fontRef idx="minor">
            <a:schemeClr val="tx1"/>
          </a:fontRef>
        </p:style>
      </p:cxnSp>
      <p:sp>
        <p:nvSpPr>
          <p:cNvPr id="125" name="TextBox 124">
            <a:extLst>
              <a:ext uri="{FF2B5EF4-FFF2-40B4-BE49-F238E27FC236}">
                <a16:creationId xmlns:a16="http://schemas.microsoft.com/office/drawing/2014/main" id="{2E5CA176-6174-0619-AD39-49DCADCC918D}"/>
              </a:ext>
            </a:extLst>
          </p:cNvPr>
          <p:cNvSpPr txBox="1"/>
          <p:nvPr/>
        </p:nvSpPr>
        <p:spPr>
          <a:xfrm>
            <a:off x="4287483" y="39315"/>
            <a:ext cx="1973810" cy="584775"/>
          </a:xfrm>
          <a:prstGeom prst="rect">
            <a:avLst/>
          </a:prstGeom>
          <a:noFill/>
        </p:spPr>
        <p:txBody>
          <a:bodyPr wrap="none" rtlCol="0">
            <a:spAutoFit/>
          </a:bodyPr>
          <a:lstStyle/>
          <a:p>
            <a:r>
              <a:rPr lang="hu-HU" sz="3200" b="1" u="sng" dirty="0">
                <a:solidFill>
                  <a:schemeClr val="tx2">
                    <a:lumMod val="90000"/>
                    <a:lumOff val="10000"/>
                  </a:schemeClr>
                </a:solidFill>
              </a:rPr>
              <a:t>Database</a:t>
            </a:r>
            <a:endParaRPr lang="en-US" sz="3200" b="1" u="sng" dirty="0">
              <a:solidFill>
                <a:schemeClr val="tx2">
                  <a:lumMod val="90000"/>
                  <a:lumOff val="10000"/>
                </a:schemeClr>
              </a:solidFill>
            </a:endParaRPr>
          </a:p>
        </p:txBody>
      </p:sp>
    </p:spTree>
    <p:extLst>
      <p:ext uri="{BB962C8B-B14F-4D97-AF65-F5344CB8AC3E}">
        <p14:creationId xmlns:p14="http://schemas.microsoft.com/office/powerpoint/2010/main" val="556877860"/>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barn(inVertical)">
                                      <p:cBhvr>
                                        <p:cTn id="7" dur="500"/>
                                        <p:tgtEl>
                                          <p:spTgt spid="23"/>
                                        </p:tgtEl>
                                      </p:cBhvr>
                                    </p:animEffect>
                                  </p:childTnLst>
                                </p:cTn>
                              </p:par>
                              <p:par>
                                <p:cTn id="8" presetID="16" presetClass="entr" presetSubtype="21" fill="hold"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barn(inVertical)">
                                      <p:cBhvr>
                                        <p:cTn id="10" dur="500"/>
                                        <p:tgtEl>
                                          <p:spTgt spid="30"/>
                                        </p:tgtEl>
                                      </p:cBhvr>
                                    </p:animEffect>
                                  </p:childTnLst>
                                </p:cTn>
                              </p:par>
                              <p:par>
                                <p:cTn id="11" presetID="47" presetClass="entr" presetSubtype="0" fill="hold" nodeType="withEffect">
                                  <p:stCondLst>
                                    <p:cond delay="0"/>
                                  </p:stCondLst>
                                  <p:iterate type="lt">
                                    <p:tmPct val="1000"/>
                                  </p:iterate>
                                  <p:childTnLst>
                                    <p:set>
                                      <p:cBhvr>
                                        <p:cTn id="12" dur="1" fill="hold">
                                          <p:stCondLst>
                                            <p:cond delay="0"/>
                                          </p:stCondLst>
                                        </p:cTn>
                                        <p:tgtEl>
                                          <p:spTgt spid="125">
                                            <p:txEl>
                                              <p:pRg st="0" end="0"/>
                                            </p:txEl>
                                          </p:spTgt>
                                        </p:tgtEl>
                                        <p:attrNameLst>
                                          <p:attrName>style.visibility</p:attrName>
                                        </p:attrNameLst>
                                      </p:cBhvr>
                                      <p:to>
                                        <p:strVal val="visible"/>
                                      </p:to>
                                    </p:set>
                                    <p:animEffect transition="in" filter="fade">
                                      <p:cBhvr>
                                        <p:cTn id="13" dur="1000"/>
                                        <p:tgtEl>
                                          <p:spTgt spid="125">
                                            <p:txEl>
                                              <p:pRg st="0" end="0"/>
                                            </p:txEl>
                                          </p:spTgt>
                                        </p:tgtEl>
                                      </p:cBhvr>
                                    </p:animEffect>
                                    <p:anim calcmode="lin" valueType="num">
                                      <p:cBhvr>
                                        <p:cTn id="14" dur="1000" fill="hold"/>
                                        <p:tgtEl>
                                          <p:spTgt spid="125">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125">
                                            <p:txEl>
                                              <p:pRg st="0" end="0"/>
                                            </p:txEl>
                                          </p:spTgt>
                                        </p:tgtEl>
                                        <p:attrNameLst>
                                          <p:attrName>ppt_y</p:attrName>
                                        </p:attrNameLst>
                                      </p:cBhvr>
                                      <p:tavLst>
                                        <p:tav tm="0">
                                          <p:val>
                                            <p:strVal val="#ppt_y-.1"/>
                                          </p:val>
                                        </p:tav>
                                        <p:tav tm="100000">
                                          <p:val>
                                            <p:strVal val="#ppt_y"/>
                                          </p:val>
                                        </p:tav>
                                      </p:tavLst>
                                    </p:anim>
                                  </p:childTnLst>
                                </p:cTn>
                              </p:par>
                            </p:childTnLst>
                          </p:cTn>
                        </p:par>
                        <p:par>
                          <p:cTn id="16" fill="hold">
                            <p:stCondLst>
                              <p:cond delay="1070"/>
                            </p:stCondLst>
                            <p:childTnLst>
                              <p:par>
                                <p:cTn id="17" presetID="10" presetClass="entr" presetSubtype="0" fill="hold" nodeType="afterEffect">
                                  <p:stCondLst>
                                    <p:cond delay="0"/>
                                  </p:stCondLst>
                                  <p:childTnLst>
                                    <p:set>
                                      <p:cBhvr>
                                        <p:cTn id="18" dur="1" fill="hold">
                                          <p:stCondLst>
                                            <p:cond delay="0"/>
                                          </p:stCondLst>
                                        </p:cTn>
                                        <p:tgtEl>
                                          <p:spTgt spid="27">
                                            <p:txEl>
                                              <p:pRg st="0" end="0"/>
                                            </p:txEl>
                                          </p:spTgt>
                                        </p:tgtEl>
                                        <p:attrNameLst>
                                          <p:attrName>style.visibility</p:attrName>
                                        </p:attrNameLst>
                                      </p:cBhvr>
                                      <p:to>
                                        <p:strVal val="visible"/>
                                      </p:to>
                                    </p:set>
                                    <p:animEffect transition="in" filter="fade">
                                      <p:cBhvr>
                                        <p:cTn id="19" dur="500"/>
                                        <p:tgtEl>
                                          <p:spTgt spid="27">
                                            <p:txEl>
                                              <p:pRg st="0" end="0"/>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3"/>
                                        </p:tgtEl>
                                        <p:attrNameLst>
                                          <p:attrName>style.visibility</p:attrName>
                                        </p:attrNameLst>
                                      </p:cBhvr>
                                      <p:to>
                                        <p:strVal val="visible"/>
                                      </p:to>
                                    </p:set>
                                    <p:animEffect transition="in" filter="fade">
                                      <p:cBhvr>
                                        <p:cTn id="22" dur="500"/>
                                        <p:tgtEl>
                                          <p:spTgt spid="33"/>
                                        </p:tgtEl>
                                      </p:cBhvr>
                                    </p:animEffect>
                                  </p:childTnLst>
                                </p:cTn>
                              </p:par>
                            </p:childTnLst>
                          </p:cTn>
                        </p:par>
                        <p:par>
                          <p:cTn id="23" fill="hold">
                            <p:stCondLst>
                              <p:cond delay="1570"/>
                            </p:stCondLst>
                            <p:childTnLst>
                              <p:par>
                                <p:cTn id="24" presetID="1" presetClass="entr" presetSubtype="0" fill="hold" nodeType="afterEffect">
                                  <p:stCondLst>
                                    <p:cond delay="0"/>
                                  </p:stCondLst>
                                  <p:iterate type="lt">
                                    <p:tmAbs val="10"/>
                                  </p:iterate>
                                  <p:childTnLst>
                                    <p:set>
                                      <p:cBhvr>
                                        <p:cTn id="25" dur="1" fill="hold">
                                          <p:stCondLst>
                                            <p:cond delay="0"/>
                                          </p:stCondLst>
                                        </p:cTn>
                                        <p:tgtEl>
                                          <p:spTgt spid="28">
                                            <p:txEl>
                                              <p:pRg st="0" end="0"/>
                                            </p:txEl>
                                          </p:spTgt>
                                        </p:tgtEl>
                                        <p:attrNameLst>
                                          <p:attrName>style.visibility</p:attrName>
                                        </p:attrNameLst>
                                      </p:cBhvr>
                                      <p:to>
                                        <p:strVal val="visible"/>
                                      </p:to>
                                    </p:set>
                                  </p:childTnLst>
                                </p:cTn>
                              </p:par>
                              <p:par>
                                <p:cTn id="26" presetID="1" presetClass="entr" presetSubtype="0" fill="hold" nodeType="withEffect">
                                  <p:stCondLst>
                                    <p:cond delay="0"/>
                                  </p:stCondLst>
                                  <p:iterate type="lt">
                                    <p:tmAbs val="10"/>
                                  </p:iterate>
                                  <p:childTnLst>
                                    <p:set>
                                      <p:cBhvr>
                                        <p:cTn id="27" dur="1" fill="hold">
                                          <p:stCondLst>
                                            <p:cond delay="0"/>
                                          </p:stCondLst>
                                        </p:cTn>
                                        <p:tgtEl>
                                          <p:spTgt spid="3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1FAEE"/>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8227A86-2653-57DE-D672-AFCBED47790A}"/>
              </a:ext>
            </a:extLst>
          </p:cNvPr>
          <p:cNvSpPr txBox="1"/>
          <p:nvPr/>
        </p:nvSpPr>
        <p:spPr>
          <a:xfrm>
            <a:off x="607623" y="3744856"/>
            <a:ext cx="1154770" cy="461665"/>
          </a:xfrm>
          <a:prstGeom prst="rect">
            <a:avLst/>
          </a:prstGeom>
          <a:noFill/>
        </p:spPr>
        <p:txBody>
          <a:bodyPr wrap="square" rtlCol="0">
            <a:spAutoFit/>
          </a:bodyPr>
          <a:lstStyle/>
          <a:p>
            <a:r>
              <a:rPr lang="hu-HU" sz="2400" b="1" u="sng" dirty="0">
                <a:solidFill>
                  <a:schemeClr val="tx2">
                    <a:lumMod val="90000"/>
                    <a:lumOff val="10000"/>
                  </a:schemeClr>
                </a:solidFill>
              </a:rPr>
              <a:t>Shelfs</a:t>
            </a:r>
            <a:endParaRPr lang="en-US" sz="2400" b="1" u="sng" dirty="0">
              <a:solidFill>
                <a:schemeClr val="tx2">
                  <a:lumMod val="90000"/>
                  <a:lumOff val="10000"/>
                </a:schemeClr>
              </a:solidFill>
            </a:endParaRPr>
          </a:p>
        </p:txBody>
      </p:sp>
      <p:pic>
        <p:nvPicPr>
          <p:cNvPr id="7" name="Picture 6">
            <a:extLst>
              <a:ext uri="{FF2B5EF4-FFF2-40B4-BE49-F238E27FC236}">
                <a16:creationId xmlns:a16="http://schemas.microsoft.com/office/drawing/2014/main" id="{118B0881-BE17-DC55-82BD-ACED7959C2A1}"/>
              </a:ext>
            </a:extLst>
          </p:cNvPr>
          <p:cNvPicPr>
            <a:picLocks noChangeAspect="1"/>
          </p:cNvPicPr>
          <p:nvPr/>
        </p:nvPicPr>
        <p:blipFill>
          <a:blip r:embed="rId3"/>
          <a:stretch>
            <a:fillRect/>
          </a:stretch>
        </p:blipFill>
        <p:spPr>
          <a:xfrm>
            <a:off x="697952" y="535698"/>
            <a:ext cx="4291798" cy="3067373"/>
          </a:xfrm>
          <a:prstGeom prst="rect">
            <a:avLst/>
          </a:prstGeom>
          <a:ln w="28575">
            <a:solidFill>
              <a:srgbClr val="457B9D"/>
            </a:solidFill>
          </a:ln>
        </p:spPr>
      </p:pic>
      <p:sp>
        <p:nvSpPr>
          <p:cNvPr id="8" name="TextBox 7">
            <a:extLst>
              <a:ext uri="{FF2B5EF4-FFF2-40B4-BE49-F238E27FC236}">
                <a16:creationId xmlns:a16="http://schemas.microsoft.com/office/drawing/2014/main" id="{AF382D5E-63F6-22D2-E2DF-C569551FBBD8}"/>
              </a:ext>
            </a:extLst>
          </p:cNvPr>
          <p:cNvSpPr txBox="1"/>
          <p:nvPr/>
        </p:nvSpPr>
        <p:spPr>
          <a:xfrm>
            <a:off x="610827" y="4105583"/>
            <a:ext cx="4291798" cy="2308324"/>
          </a:xfrm>
          <a:prstGeom prst="rect">
            <a:avLst/>
          </a:prstGeom>
          <a:noFill/>
        </p:spPr>
        <p:txBody>
          <a:bodyPr wrap="square" rtlCol="0">
            <a:spAutoFit/>
          </a:bodyPr>
          <a:lstStyle/>
          <a:p>
            <a:pPr algn="just"/>
            <a:r>
              <a:rPr lang="en-US" dirty="0">
                <a:solidFill>
                  <a:srgbClr val="457B9D"/>
                </a:solidFill>
              </a:rPr>
              <a:t>The connection between shelves and pallets comes from the assignment of each pallet to a specific shelf, while each shelf is, in turn, assigned to a particular storage area. This setup creates a network of relationships among them, which enhances the transparency of the warehouse.</a:t>
            </a:r>
          </a:p>
        </p:txBody>
      </p:sp>
      <p:sp>
        <p:nvSpPr>
          <p:cNvPr id="10" name="TextBox 9">
            <a:extLst>
              <a:ext uri="{FF2B5EF4-FFF2-40B4-BE49-F238E27FC236}">
                <a16:creationId xmlns:a16="http://schemas.microsoft.com/office/drawing/2014/main" id="{A9DA4EF1-2379-8EEB-30F3-EA62D93CFCC6}"/>
              </a:ext>
            </a:extLst>
          </p:cNvPr>
          <p:cNvSpPr txBox="1"/>
          <p:nvPr/>
        </p:nvSpPr>
        <p:spPr>
          <a:xfrm>
            <a:off x="7407564" y="827763"/>
            <a:ext cx="1228533" cy="461665"/>
          </a:xfrm>
          <a:prstGeom prst="rect">
            <a:avLst/>
          </a:prstGeom>
          <a:noFill/>
        </p:spPr>
        <p:txBody>
          <a:bodyPr wrap="square" rtlCol="0">
            <a:spAutoFit/>
          </a:bodyPr>
          <a:lstStyle/>
          <a:p>
            <a:r>
              <a:rPr lang="hu-HU" sz="2400" b="1" u="sng" dirty="0">
                <a:solidFill>
                  <a:schemeClr val="tx2">
                    <a:lumMod val="90000"/>
                    <a:lumOff val="10000"/>
                  </a:schemeClr>
                </a:solidFill>
              </a:rPr>
              <a:t>Pallets</a:t>
            </a:r>
            <a:endParaRPr lang="en-US" sz="2400" b="1" u="sng" dirty="0">
              <a:solidFill>
                <a:schemeClr val="tx2">
                  <a:lumMod val="90000"/>
                  <a:lumOff val="10000"/>
                </a:schemeClr>
              </a:solidFill>
            </a:endParaRPr>
          </a:p>
        </p:txBody>
      </p:sp>
      <p:sp>
        <p:nvSpPr>
          <p:cNvPr id="11" name="TextBox 10">
            <a:extLst>
              <a:ext uri="{FF2B5EF4-FFF2-40B4-BE49-F238E27FC236}">
                <a16:creationId xmlns:a16="http://schemas.microsoft.com/office/drawing/2014/main" id="{08E3A844-6121-A84B-DAC5-E78C81ADEAB2}"/>
              </a:ext>
            </a:extLst>
          </p:cNvPr>
          <p:cNvSpPr txBox="1"/>
          <p:nvPr/>
        </p:nvSpPr>
        <p:spPr>
          <a:xfrm>
            <a:off x="7407564" y="1197068"/>
            <a:ext cx="4365561" cy="1200329"/>
          </a:xfrm>
          <a:prstGeom prst="rect">
            <a:avLst/>
          </a:prstGeom>
          <a:noFill/>
        </p:spPr>
        <p:txBody>
          <a:bodyPr wrap="square" rtlCol="0">
            <a:spAutoFit/>
          </a:bodyPr>
          <a:lstStyle/>
          <a:p>
            <a:pPr algn="just"/>
            <a:r>
              <a:rPr lang="en-US" dirty="0">
                <a:solidFill>
                  <a:srgbClr val="457B9D"/>
                </a:solidFill>
              </a:rPr>
              <a:t>Pallets are related to items because we manage items in pallet quantities that are then placed on shelves, creating a connection between them.</a:t>
            </a:r>
          </a:p>
        </p:txBody>
      </p:sp>
      <p:pic>
        <p:nvPicPr>
          <p:cNvPr id="13" name="Picture 12">
            <a:extLst>
              <a:ext uri="{FF2B5EF4-FFF2-40B4-BE49-F238E27FC236}">
                <a16:creationId xmlns:a16="http://schemas.microsoft.com/office/drawing/2014/main" id="{DE50D300-1978-E8F8-0462-32FE26A86492}"/>
              </a:ext>
            </a:extLst>
          </p:cNvPr>
          <p:cNvPicPr>
            <a:picLocks noChangeAspect="1"/>
          </p:cNvPicPr>
          <p:nvPr/>
        </p:nvPicPr>
        <p:blipFill>
          <a:blip r:embed="rId4"/>
          <a:stretch>
            <a:fillRect/>
          </a:stretch>
        </p:blipFill>
        <p:spPr>
          <a:xfrm>
            <a:off x="7481327" y="3244334"/>
            <a:ext cx="4291798" cy="3067372"/>
          </a:xfrm>
          <a:prstGeom prst="rect">
            <a:avLst/>
          </a:prstGeom>
          <a:ln w="28575">
            <a:solidFill>
              <a:srgbClr val="457B9D"/>
            </a:solidFill>
          </a:ln>
        </p:spPr>
      </p:pic>
      <p:sp>
        <p:nvSpPr>
          <p:cNvPr id="36" name="Oval 35">
            <a:extLst>
              <a:ext uri="{FF2B5EF4-FFF2-40B4-BE49-F238E27FC236}">
                <a16:creationId xmlns:a16="http://schemas.microsoft.com/office/drawing/2014/main" id="{E1C3032F-46F4-07EB-2B61-E5585709A45F}"/>
              </a:ext>
            </a:extLst>
          </p:cNvPr>
          <p:cNvSpPr/>
          <p:nvPr/>
        </p:nvSpPr>
        <p:spPr>
          <a:xfrm>
            <a:off x="6170861" y="6202371"/>
            <a:ext cx="887164" cy="896601"/>
          </a:xfrm>
          <a:prstGeom prst="ellipse">
            <a:avLst/>
          </a:prstGeom>
          <a:noFill/>
          <a:ln w="28575">
            <a:solidFill>
              <a:srgbClr val="457B9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A416407D-077C-AFD7-643A-D2E329188BF9}"/>
              </a:ext>
            </a:extLst>
          </p:cNvPr>
          <p:cNvSpPr/>
          <p:nvPr/>
        </p:nvSpPr>
        <p:spPr>
          <a:xfrm>
            <a:off x="6096000" y="6144815"/>
            <a:ext cx="1042829" cy="1029891"/>
          </a:xfrm>
          <a:prstGeom prst="ellipse">
            <a:avLst/>
          </a:prstGeom>
          <a:noFill/>
          <a:ln w="28575">
            <a:solidFill>
              <a:srgbClr val="457B9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4B322059-752E-8831-C3B2-D0E4A928B420}"/>
              </a:ext>
            </a:extLst>
          </p:cNvPr>
          <p:cNvCxnSpPr>
            <a:cxnSpLocks/>
          </p:cNvCxnSpPr>
          <p:nvPr/>
        </p:nvCxnSpPr>
        <p:spPr>
          <a:xfrm>
            <a:off x="596747" y="3744856"/>
            <a:ext cx="0" cy="2669051"/>
          </a:xfrm>
          <a:prstGeom prst="line">
            <a:avLst/>
          </a:prstGeom>
          <a:ln cap="rnd">
            <a:solidFill>
              <a:srgbClr val="457B9D"/>
            </a:solidFill>
          </a:ln>
        </p:spPr>
        <p:style>
          <a:lnRef idx="2">
            <a:schemeClr val="accent1"/>
          </a:lnRef>
          <a:fillRef idx="0">
            <a:schemeClr val="accent1"/>
          </a:fillRef>
          <a:effectRef idx="1">
            <a:schemeClr val="accent1"/>
          </a:effectRef>
          <a:fontRef idx="minor">
            <a:schemeClr val="tx1"/>
          </a:fontRef>
        </p:style>
      </p:cxnSp>
      <p:cxnSp>
        <p:nvCxnSpPr>
          <p:cNvPr id="3" name="Straight Connector 2">
            <a:extLst>
              <a:ext uri="{FF2B5EF4-FFF2-40B4-BE49-F238E27FC236}">
                <a16:creationId xmlns:a16="http://schemas.microsoft.com/office/drawing/2014/main" id="{0F5A7C1D-56A7-A6DE-19D7-78F2F0EC1B7D}"/>
              </a:ext>
            </a:extLst>
          </p:cNvPr>
          <p:cNvCxnSpPr>
            <a:cxnSpLocks/>
          </p:cNvCxnSpPr>
          <p:nvPr/>
        </p:nvCxnSpPr>
        <p:spPr>
          <a:xfrm flipH="1">
            <a:off x="485113" y="5089545"/>
            <a:ext cx="106976" cy="92"/>
          </a:xfrm>
          <a:prstGeom prst="line">
            <a:avLst/>
          </a:prstGeom>
          <a:ln w="19050" cap="rnd" cmpd="sng" algn="ctr">
            <a:solidFill>
              <a:srgbClr val="457B9D"/>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 name="Straight Connector 3">
            <a:extLst>
              <a:ext uri="{FF2B5EF4-FFF2-40B4-BE49-F238E27FC236}">
                <a16:creationId xmlns:a16="http://schemas.microsoft.com/office/drawing/2014/main" id="{A5BCAC7F-F898-DEED-1D53-14204DCA1FB2}"/>
              </a:ext>
            </a:extLst>
          </p:cNvPr>
          <p:cNvCxnSpPr>
            <a:cxnSpLocks/>
          </p:cNvCxnSpPr>
          <p:nvPr/>
        </p:nvCxnSpPr>
        <p:spPr>
          <a:xfrm>
            <a:off x="599459" y="3745877"/>
            <a:ext cx="1896091" cy="0"/>
          </a:xfrm>
          <a:prstGeom prst="line">
            <a:avLst/>
          </a:prstGeom>
          <a:ln>
            <a:solidFill>
              <a:srgbClr val="457B9D"/>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BB313729-3693-1887-4A2A-15105C29C636}"/>
              </a:ext>
            </a:extLst>
          </p:cNvPr>
          <p:cNvCxnSpPr/>
          <p:nvPr/>
        </p:nvCxnSpPr>
        <p:spPr>
          <a:xfrm>
            <a:off x="607623" y="6413907"/>
            <a:ext cx="2802327" cy="0"/>
          </a:xfrm>
          <a:prstGeom prst="line">
            <a:avLst/>
          </a:prstGeom>
          <a:ln>
            <a:solidFill>
              <a:srgbClr val="457B9D"/>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B837234F-BFFD-DED0-08CB-71CA75CB6D2B}"/>
              </a:ext>
            </a:extLst>
          </p:cNvPr>
          <p:cNvCxnSpPr>
            <a:cxnSpLocks/>
          </p:cNvCxnSpPr>
          <p:nvPr/>
        </p:nvCxnSpPr>
        <p:spPr>
          <a:xfrm>
            <a:off x="356241" y="2071688"/>
            <a:ext cx="0" cy="3015476"/>
          </a:xfrm>
          <a:prstGeom prst="line">
            <a:avLst/>
          </a:prstGeom>
          <a:ln cap="rnd">
            <a:solidFill>
              <a:srgbClr val="457B9D"/>
            </a:solidFill>
          </a:ln>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2C32D838-32A9-FCDE-4C39-987C54955AF1}"/>
              </a:ext>
            </a:extLst>
          </p:cNvPr>
          <p:cNvCxnSpPr/>
          <p:nvPr/>
        </p:nvCxnSpPr>
        <p:spPr>
          <a:xfrm flipH="1">
            <a:off x="357187" y="5089545"/>
            <a:ext cx="135069" cy="0"/>
          </a:xfrm>
          <a:prstGeom prst="line">
            <a:avLst/>
          </a:prstGeom>
          <a:ln cap="rnd">
            <a:solidFill>
              <a:srgbClr val="457B9D"/>
            </a:solidFil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5ECF2430-EB4F-F766-646D-4F0EDA98E18F}"/>
              </a:ext>
            </a:extLst>
          </p:cNvPr>
          <p:cNvCxnSpPr/>
          <p:nvPr/>
        </p:nvCxnSpPr>
        <p:spPr>
          <a:xfrm>
            <a:off x="356241" y="2071688"/>
            <a:ext cx="75559" cy="0"/>
          </a:xfrm>
          <a:prstGeom prst="line">
            <a:avLst/>
          </a:prstGeom>
          <a:ln>
            <a:solidFill>
              <a:srgbClr val="457B9D"/>
            </a:solidFill>
          </a:ln>
        </p:spPr>
        <p:style>
          <a:lnRef idx="2">
            <a:schemeClr val="accent1"/>
          </a:lnRef>
          <a:fillRef idx="0">
            <a:schemeClr val="accent1"/>
          </a:fillRef>
          <a:effectRef idx="1">
            <a:schemeClr val="accent1"/>
          </a:effectRef>
          <a:fontRef idx="minor">
            <a:schemeClr val="tx1"/>
          </a:fontRef>
        </p:style>
      </p:cxnSp>
      <p:sp>
        <p:nvSpPr>
          <p:cNvPr id="23" name="Oval 22">
            <a:extLst>
              <a:ext uri="{FF2B5EF4-FFF2-40B4-BE49-F238E27FC236}">
                <a16:creationId xmlns:a16="http://schemas.microsoft.com/office/drawing/2014/main" id="{EDED9468-B4C7-CC24-1B16-D460479AAA9F}"/>
              </a:ext>
            </a:extLst>
          </p:cNvPr>
          <p:cNvSpPr/>
          <p:nvPr/>
        </p:nvSpPr>
        <p:spPr>
          <a:xfrm>
            <a:off x="431800" y="2041484"/>
            <a:ext cx="60562" cy="60562"/>
          </a:xfrm>
          <a:prstGeom prst="ellipse">
            <a:avLst/>
          </a:prstGeom>
          <a:noFill/>
          <a:ln w="19050">
            <a:solidFill>
              <a:srgbClr val="457B9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DDA6F7D5-189C-1767-D068-C10C12B674BB}"/>
              </a:ext>
            </a:extLst>
          </p:cNvPr>
          <p:cNvCxnSpPr>
            <a:cxnSpLocks/>
            <a:endCxn id="7" idx="1"/>
          </p:cNvCxnSpPr>
          <p:nvPr/>
        </p:nvCxnSpPr>
        <p:spPr>
          <a:xfrm>
            <a:off x="498440" y="2069384"/>
            <a:ext cx="199512" cy="1"/>
          </a:xfrm>
          <a:prstGeom prst="line">
            <a:avLst/>
          </a:prstGeom>
          <a:ln>
            <a:solidFill>
              <a:srgbClr val="457B9D"/>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EBDA3FCD-9229-0916-4F99-2EA1792E1208}"/>
              </a:ext>
            </a:extLst>
          </p:cNvPr>
          <p:cNvCxnSpPr>
            <a:cxnSpLocks/>
          </p:cNvCxnSpPr>
          <p:nvPr/>
        </p:nvCxnSpPr>
        <p:spPr>
          <a:xfrm>
            <a:off x="7318914" y="824046"/>
            <a:ext cx="2048924" cy="0"/>
          </a:xfrm>
          <a:prstGeom prst="line">
            <a:avLst/>
          </a:prstGeom>
          <a:ln cap="rnd">
            <a:solidFill>
              <a:srgbClr val="457B9D"/>
            </a:solidFill>
          </a:ln>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593F7FB7-3AF4-2714-E9F4-3950BAA37F88}"/>
              </a:ext>
            </a:extLst>
          </p:cNvPr>
          <p:cNvCxnSpPr>
            <a:cxnSpLocks/>
          </p:cNvCxnSpPr>
          <p:nvPr/>
        </p:nvCxnSpPr>
        <p:spPr>
          <a:xfrm>
            <a:off x="7318914" y="827763"/>
            <a:ext cx="0" cy="1569634"/>
          </a:xfrm>
          <a:prstGeom prst="line">
            <a:avLst/>
          </a:prstGeom>
          <a:ln cap="rnd">
            <a:solidFill>
              <a:srgbClr val="457B9D"/>
            </a:solidFill>
          </a:ln>
        </p:spPr>
        <p:style>
          <a:lnRef idx="2">
            <a:schemeClr val="accent1"/>
          </a:lnRef>
          <a:fillRef idx="0">
            <a:schemeClr val="accent1"/>
          </a:fillRef>
          <a:effectRef idx="1">
            <a:schemeClr val="accent1"/>
          </a:effectRef>
          <a:fontRef idx="minor">
            <a:schemeClr val="tx1"/>
          </a:fontRef>
        </p:style>
      </p:cxnSp>
      <p:cxnSp>
        <p:nvCxnSpPr>
          <p:cNvPr id="31" name="Straight Connector 30">
            <a:extLst>
              <a:ext uri="{FF2B5EF4-FFF2-40B4-BE49-F238E27FC236}">
                <a16:creationId xmlns:a16="http://schemas.microsoft.com/office/drawing/2014/main" id="{7D17DE31-FC65-51A5-20D7-37E17206D3FC}"/>
              </a:ext>
            </a:extLst>
          </p:cNvPr>
          <p:cNvCxnSpPr>
            <a:cxnSpLocks/>
          </p:cNvCxnSpPr>
          <p:nvPr/>
        </p:nvCxnSpPr>
        <p:spPr>
          <a:xfrm flipH="1">
            <a:off x="7318914" y="2397397"/>
            <a:ext cx="3082386" cy="0"/>
          </a:xfrm>
          <a:prstGeom prst="line">
            <a:avLst/>
          </a:prstGeom>
          <a:ln cap="rnd">
            <a:solidFill>
              <a:srgbClr val="457B9D"/>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D92A50B8-64E0-38D6-C98F-47BF00BAED03}"/>
              </a:ext>
            </a:extLst>
          </p:cNvPr>
          <p:cNvCxnSpPr>
            <a:cxnSpLocks/>
          </p:cNvCxnSpPr>
          <p:nvPr/>
        </p:nvCxnSpPr>
        <p:spPr>
          <a:xfrm rot="16200000" flipH="1">
            <a:off x="8975063" y="2450839"/>
            <a:ext cx="106976" cy="92"/>
          </a:xfrm>
          <a:prstGeom prst="line">
            <a:avLst/>
          </a:prstGeom>
          <a:ln w="19050" cap="rnd" cmpd="sng" algn="ctr">
            <a:solidFill>
              <a:srgbClr val="457B9D"/>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9" name="Straight Connector 38">
            <a:extLst>
              <a:ext uri="{FF2B5EF4-FFF2-40B4-BE49-F238E27FC236}">
                <a16:creationId xmlns:a16="http://schemas.microsoft.com/office/drawing/2014/main" id="{8B0A17F8-3B68-CA65-D1EF-91B3E5CBC5F6}"/>
              </a:ext>
            </a:extLst>
          </p:cNvPr>
          <p:cNvCxnSpPr/>
          <p:nvPr/>
        </p:nvCxnSpPr>
        <p:spPr>
          <a:xfrm>
            <a:off x="9028505" y="2492468"/>
            <a:ext cx="0" cy="319790"/>
          </a:xfrm>
          <a:prstGeom prst="line">
            <a:avLst/>
          </a:prstGeom>
          <a:ln cap="rnd">
            <a:solidFill>
              <a:srgbClr val="457B9D"/>
            </a:solidFill>
          </a:ln>
        </p:spPr>
        <p:style>
          <a:lnRef idx="2">
            <a:schemeClr val="accent1"/>
          </a:lnRef>
          <a:fillRef idx="0">
            <a:schemeClr val="accent1"/>
          </a:fillRef>
          <a:effectRef idx="1">
            <a:schemeClr val="accent1"/>
          </a:effectRef>
          <a:fontRef idx="minor">
            <a:schemeClr val="tx1"/>
          </a:fontRef>
        </p:style>
      </p:cxnSp>
      <p:cxnSp>
        <p:nvCxnSpPr>
          <p:cNvPr id="41" name="Straight Connector 40">
            <a:extLst>
              <a:ext uri="{FF2B5EF4-FFF2-40B4-BE49-F238E27FC236}">
                <a16:creationId xmlns:a16="http://schemas.microsoft.com/office/drawing/2014/main" id="{A877E6B9-E9AB-C352-DE66-EDC5628E667A}"/>
              </a:ext>
            </a:extLst>
          </p:cNvPr>
          <p:cNvCxnSpPr/>
          <p:nvPr/>
        </p:nvCxnSpPr>
        <p:spPr>
          <a:xfrm>
            <a:off x="9028505" y="2812258"/>
            <a:ext cx="871145" cy="0"/>
          </a:xfrm>
          <a:prstGeom prst="line">
            <a:avLst/>
          </a:prstGeom>
          <a:ln>
            <a:solidFill>
              <a:srgbClr val="457B9D"/>
            </a:solidFill>
          </a:ln>
        </p:spPr>
        <p:style>
          <a:lnRef idx="2">
            <a:schemeClr val="accent1"/>
          </a:lnRef>
          <a:fillRef idx="0">
            <a:schemeClr val="accent1"/>
          </a:fillRef>
          <a:effectRef idx="1">
            <a:schemeClr val="accent1"/>
          </a:effectRef>
          <a:fontRef idx="minor">
            <a:schemeClr val="tx1"/>
          </a:fontRef>
        </p:style>
      </p:cxnSp>
      <p:sp>
        <p:nvSpPr>
          <p:cNvPr id="42" name="Oval 41">
            <a:extLst>
              <a:ext uri="{FF2B5EF4-FFF2-40B4-BE49-F238E27FC236}">
                <a16:creationId xmlns:a16="http://schemas.microsoft.com/office/drawing/2014/main" id="{AF366FE7-8D08-7CD0-E751-181C3F27F7D7}"/>
              </a:ext>
            </a:extLst>
          </p:cNvPr>
          <p:cNvSpPr/>
          <p:nvPr/>
        </p:nvSpPr>
        <p:spPr>
          <a:xfrm>
            <a:off x="9869369" y="2975986"/>
            <a:ext cx="60562" cy="60562"/>
          </a:xfrm>
          <a:prstGeom prst="ellipse">
            <a:avLst/>
          </a:prstGeom>
          <a:noFill/>
          <a:ln w="19050">
            <a:solidFill>
              <a:srgbClr val="457B9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43">
            <a:extLst>
              <a:ext uri="{FF2B5EF4-FFF2-40B4-BE49-F238E27FC236}">
                <a16:creationId xmlns:a16="http://schemas.microsoft.com/office/drawing/2014/main" id="{339A4993-EA00-84A5-2CA6-F0DD213FF2AA}"/>
              </a:ext>
            </a:extLst>
          </p:cNvPr>
          <p:cNvCxnSpPr>
            <a:stCxn id="42" idx="0"/>
          </p:cNvCxnSpPr>
          <p:nvPr/>
        </p:nvCxnSpPr>
        <p:spPr>
          <a:xfrm flipV="1">
            <a:off x="9899650" y="2812258"/>
            <a:ext cx="0" cy="163728"/>
          </a:xfrm>
          <a:prstGeom prst="line">
            <a:avLst/>
          </a:prstGeom>
          <a:ln cap="rnd">
            <a:solidFill>
              <a:srgbClr val="457B9D"/>
            </a:solidFill>
          </a:ln>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E592F33C-0377-B069-7749-E2214B92D40A}"/>
              </a:ext>
            </a:extLst>
          </p:cNvPr>
          <p:cNvCxnSpPr>
            <a:stCxn id="42" idx="4"/>
          </p:cNvCxnSpPr>
          <p:nvPr/>
        </p:nvCxnSpPr>
        <p:spPr>
          <a:xfrm>
            <a:off x="9899650" y="3036548"/>
            <a:ext cx="0" cy="207786"/>
          </a:xfrm>
          <a:prstGeom prst="line">
            <a:avLst/>
          </a:prstGeom>
          <a:ln>
            <a:solidFill>
              <a:srgbClr val="457B9D"/>
            </a:solidFill>
          </a:ln>
        </p:spPr>
        <p:style>
          <a:lnRef idx="2">
            <a:schemeClr val="accent1"/>
          </a:lnRef>
          <a:fillRef idx="0">
            <a:schemeClr val="accent1"/>
          </a:fillRef>
          <a:effectRef idx="1">
            <a:schemeClr val="accent1"/>
          </a:effectRef>
          <a:fontRef idx="minor">
            <a:schemeClr val="tx1"/>
          </a:fontRef>
        </p:style>
      </p:cxnSp>
      <p:sp>
        <p:nvSpPr>
          <p:cNvPr id="47" name="Oval 46">
            <a:extLst>
              <a:ext uri="{FF2B5EF4-FFF2-40B4-BE49-F238E27FC236}">
                <a16:creationId xmlns:a16="http://schemas.microsoft.com/office/drawing/2014/main" id="{9FC2EFA6-A99C-D0CD-3319-68F990F9EC8A}"/>
              </a:ext>
            </a:extLst>
          </p:cNvPr>
          <p:cNvSpPr/>
          <p:nvPr/>
        </p:nvSpPr>
        <p:spPr>
          <a:xfrm>
            <a:off x="10401300" y="2367117"/>
            <a:ext cx="60562" cy="60562"/>
          </a:xfrm>
          <a:prstGeom prst="ellipse">
            <a:avLst/>
          </a:prstGeom>
          <a:noFill/>
          <a:ln w="19050">
            <a:solidFill>
              <a:srgbClr val="457B9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160C2E79-4623-58AD-FD77-AFE58AFEA9E8}"/>
              </a:ext>
            </a:extLst>
          </p:cNvPr>
          <p:cNvSpPr/>
          <p:nvPr/>
        </p:nvSpPr>
        <p:spPr>
          <a:xfrm>
            <a:off x="9367838" y="792540"/>
            <a:ext cx="60562" cy="60562"/>
          </a:xfrm>
          <a:prstGeom prst="ellipse">
            <a:avLst/>
          </a:prstGeom>
          <a:noFill/>
          <a:ln w="19050">
            <a:solidFill>
              <a:srgbClr val="457B9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B28678DE-ECF2-538A-1FBC-C0583C9EC37D}"/>
              </a:ext>
            </a:extLst>
          </p:cNvPr>
          <p:cNvSpPr/>
          <p:nvPr/>
        </p:nvSpPr>
        <p:spPr>
          <a:xfrm>
            <a:off x="2503714" y="3714575"/>
            <a:ext cx="60562" cy="60562"/>
          </a:xfrm>
          <a:prstGeom prst="ellipse">
            <a:avLst/>
          </a:prstGeom>
          <a:noFill/>
          <a:ln w="19050">
            <a:solidFill>
              <a:srgbClr val="457B9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7B03E0B7-3335-3446-C0BA-60FAABF3F085}"/>
              </a:ext>
            </a:extLst>
          </p:cNvPr>
          <p:cNvSpPr/>
          <p:nvPr/>
        </p:nvSpPr>
        <p:spPr>
          <a:xfrm>
            <a:off x="3409950" y="6383626"/>
            <a:ext cx="60562" cy="60562"/>
          </a:xfrm>
          <a:prstGeom prst="ellipse">
            <a:avLst/>
          </a:prstGeom>
          <a:noFill/>
          <a:ln w="19050">
            <a:solidFill>
              <a:srgbClr val="457B9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52045322"/>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outVertical)">
                                      <p:cBhvr>
                                        <p:cTn id="7" dur="500"/>
                                        <p:tgtEl>
                                          <p:spTgt spid="7"/>
                                        </p:tgtEl>
                                      </p:cBhvr>
                                    </p:animEffect>
                                  </p:childTnLst>
                                </p:cTn>
                              </p:par>
                              <p:par>
                                <p:cTn id="8" presetID="16" presetClass="entr" presetSubtype="37"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barn(outVertical)">
                                      <p:cBhvr>
                                        <p:cTn id="10" dur="500"/>
                                        <p:tgtEl>
                                          <p:spTgt spid="13"/>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
                                            <p:txEl>
                                              <p:pRg st="0" end="0"/>
                                            </p:txEl>
                                          </p:spTgt>
                                        </p:tgtEl>
                                        <p:attrNameLst>
                                          <p:attrName>style.visibility</p:attrName>
                                        </p:attrNameLst>
                                      </p:cBhvr>
                                      <p:to>
                                        <p:strVal val="visible"/>
                                      </p:to>
                                    </p:set>
                                    <p:animEffect transition="in" filter="fade">
                                      <p:cBhvr>
                                        <p:cTn id="14" dur="500"/>
                                        <p:tgtEl>
                                          <p:spTgt spid="10">
                                            <p:txEl>
                                              <p:pRg st="0" end="0"/>
                                            </p:txEl>
                                          </p:spTgt>
                                        </p:tgtEl>
                                      </p:cBhvr>
                                    </p:animEffect>
                                  </p:childTnLst>
                                </p:cTn>
                              </p:par>
                              <p:par>
                                <p:cTn id="15" presetID="10" presetClass="entr" presetSubtype="0" fill="hold" nodeType="withEffect">
                                  <p:stCondLst>
                                    <p:cond delay="0"/>
                                  </p:stCondLst>
                                  <p:childTnLst>
                                    <p:set>
                                      <p:cBhvr>
                                        <p:cTn id="16" dur="1" fill="hold">
                                          <p:stCondLst>
                                            <p:cond delay="0"/>
                                          </p:stCondLst>
                                        </p:cTn>
                                        <p:tgtEl>
                                          <p:spTgt spid="5">
                                            <p:txEl>
                                              <p:pRg st="0" end="0"/>
                                            </p:txEl>
                                          </p:spTgt>
                                        </p:tgtEl>
                                        <p:attrNameLst>
                                          <p:attrName>style.visibility</p:attrName>
                                        </p:attrNameLst>
                                      </p:cBhvr>
                                      <p:to>
                                        <p:strVal val="visible"/>
                                      </p:to>
                                    </p:set>
                                    <p:animEffect transition="in" filter="fade">
                                      <p:cBhvr>
                                        <p:cTn id="17" dur="500"/>
                                        <p:tgtEl>
                                          <p:spTgt spid="5">
                                            <p:txEl>
                                              <p:pRg st="0" end="0"/>
                                            </p:txEl>
                                          </p:spTgt>
                                        </p:tgtEl>
                                      </p:cBhvr>
                                    </p:animEffect>
                                  </p:childTnLst>
                                </p:cTn>
                              </p:par>
                            </p:childTnLst>
                          </p:cTn>
                        </p:par>
                        <p:par>
                          <p:cTn id="18" fill="hold">
                            <p:stCondLst>
                              <p:cond delay="1000"/>
                            </p:stCondLst>
                            <p:childTnLst>
                              <p:par>
                                <p:cTn id="19" presetID="1" presetClass="entr" presetSubtype="0" fill="hold" nodeType="afterEffect">
                                  <p:stCondLst>
                                    <p:cond delay="0"/>
                                  </p:stCondLst>
                                  <p:iterate type="lt">
                                    <p:tmAbs val="10"/>
                                  </p:iterate>
                                  <p:childTnLst>
                                    <p:set>
                                      <p:cBhvr>
                                        <p:cTn id="20" dur="1" fill="hold">
                                          <p:stCondLst>
                                            <p:cond delay="0"/>
                                          </p:stCondLst>
                                        </p:cTn>
                                        <p:tgtEl>
                                          <p:spTgt spid="11">
                                            <p:txEl>
                                              <p:pRg st="0" end="0"/>
                                            </p:txEl>
                                          </p:spTgt>
                                        </p:tgtEl>
                                        <p:attrNameLst>
                                          <p:attrName>style.visibility</p:attrName>
                                        </p:attrNameLst>
                                      </p:cBhvr>
                                      <p:to>
                                        <p:strVal val="visible"/>
                                      </p:to>
                                    </p:set>
                                  </p:childTnLst>
                                </p:cTn>
                              </p:par>
                              <p:par>
                                <p:cTn id="21" presetID="1" presetClass="entr" presetSubtype="0" fill="hold" nodeType="withEffect">
                                  <p:stCondLst>
                                    <p:cond delay="0"/>
                                  </p:stCondLst>
                                  <p:iterate type="lt">
                                    <p:tmAbs val="10"/>
                                  </p:iterate>
                                  <p:childTnLst>
                                    <p:set>
                                      <p:cBhvr>
                                        <p:cTn id="22"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1FAEE"/>
        </a:solid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EBE4F2E-2D97-879E-BA52-5079E8DA62F8}"/>
              </a:ext>
            </a:extLst>
          </p:cNvPr>
          <p:cNvSpPr txBox="1"/>
          <p:nvPr/>
        </p:nvSpPr>
        <p:spPr>
          <a:xfrm>
            <a:off x="883624" y="1075736"/>
            <a:ext cx="3171876" cy="461665"/>
          </a:xfrm>
          <a:prstGeom prst="rect">
            <a:avLst/>
          </a:prstGeom>
          <a:noFill/>
        </p:spPr>
        <p:txBody>
          <a:bodyPr wrap="square" rtlCol="0">
            <a:spAutoFit/>
          </a:bodyPr>
          <a:lstStyle/>
          <a:p>
            <a:r>
              <a:rPr lang="hu-HU" sz="2400" b="1" u="sng" dirty="0">
                <a:solidFill>
                  <a:schemeClr val="tx2">
                    <a:lumMod val="90000"/>
                    <a:lumOff val="10000"/>
                  </a:schemeClr>
                </a:solidFill>
              </a:rPr>
              <a:t>Movement requests</a:t>
            </a:r>
            <a:endParaRPr lang="en-US" sz="2400" b="1" u="sng" dirty="0">
              <a:solidFill>
                <a:schemeClr val="tx2">
                  <a:lumMod val="90000"/>
                  <a:lumOff val="10000"/>
                </a:schemeClr>
              </a:solidFill>
            </a:endParaRPr>
          </a:p>
        </p:txBody>
      </p:sp>
      <p:sp>
        <p:nvSpPr>
          <p:cNvPr id="11" name="TextBox 10">
            <a:extLst>
              <a:ext uri="{FF2B5EF4-FFF2-40B4-BE49-F238E27FC236}">
                <a16:creationId xmlns:a16="http://schemas.microsoft.com/office/drawing/2014/main" id="{53CA0EC1-CCE9-5848-6A72-6A6BC69E5876}"/>
              </a:ext>
            </a:extLst>
          </p:cNvPr>
          <p:cNvSpPr txBox="1"/>
          <p:nvPr/>
        </p:nvSpPr>
        <p:spPr>
          <a:xfrm>
            <a:off x="6658708" y="3685719"/>
            <a:ext cx="2821022" cy="461665"/>
          </a:xfrm>
          <a:prstGeom prst="rect">
            <a:avLst/>
          </a:prstGeom>
          <a:noFill/>
        </p:spPr>
        <p:txBody>
          <a:bodyPr wrap="square" rtlCol="0">
            <a:spAutoFit/>
          </a:bodyPr>
          <a:lstStyle/>
          <a:p>
            <a:r>
              <a:rPr lang="hu-HU" sz="2400" b="1" u="sng" dirty="0">
                <a:solidFill>
                  <a:schemeClr val="tx2">
                    <a:lumMod val="90000"/>
                    <a:lumOff val="10000"/>
                  </a:schemeClr>
                </a:solidFill>
              </a:rPr>
              <a:t>Items</a:t>
            </a:r>
            <a:endParaRPr lang="en-US" sz="2400" b="1" u="sng" dirty="0">
              <a:solidFill>
                <a:schemeClr val="tx2">
                  <a:lumMod val="90000"/>
                  <a:lumOff val="10000"/>
                </a:schemeClr>
              </a:solidFill>
            </a:endParaRPr>
          </a:p>
        </p:txBody>
      </p:sp>
      <p:sp>
        <p:nvSpPr>
          <p:cNvPr id="12" name="TextBox 11">
            <a:extLst>
              <a:ext uri="{FF2B5EF4-FFF2-40B4-BE49-F238E27FC236}">
                <a16:creationId xmlns:a16="http://schemas.microsoft.com/office/drawing/2014/main" id="{39520974-70A1-B950-EDB9-BF57570E0B1B}"/>
              </a:ext>
            </a:extLst>
          </p:cNvPr>
          <p:cNvSpPr txBox="1"/>
          <p:nvPr/>
        </p:nvSpPr>
        <p:spPr>
          <a:xfrm>
            <a:off x="6658708" y="4054104"/>
            <a:ext cx="5035062" cy="923330"/>
          </a:xfrm>
          <a:prstGeom prst="rect">
            <a:avLst/>
          </a:prstGeom>
          <a:noFill/>
        </p:spPr>
        <p:txBody>
          <a:bodyPr wrap="square" rtlCol="0">
            <a:spAutoFit/>
          </a:bodyPr>
          <a:lstStyle/>
          <a:p>
            <a:r>
              <a:rPr lang="en-US" dirty="0">
                <a:solidFill>
                  <a:srgbClr val="457B9D"/>
                </a:solidFill>
              </a:rPr>
              <a:t>The items are only related to the pallets because we work only with pallets, not with individual items.</a:t>
            </a:r>
            <a:endParaRPr lang="en-US" dirty="0"/>
          </a:p>
        </p:txBody>
      </p:sp>
      <p:sp>
        <p:nvSpPr>
          <p:cNvPr id="13" name="TextBox 12">
            <a:extLst>
              <a:ext uri="{FF2B5EF4-FFF2-40B4-BE49-F238E27FC236}">
                <a16:creationId xmlns:a16="http://schemas.microsoft.com/office/drawing/2014/main" id="{94BA1661-1322-7C68-F9B1-010AF2ABAC6F}"/>
              </a:ext>
            </a:extLst>
          </p:cNvPr>
          <p:cNvSpPr txBox="1"/>
          <p:nvPr/>
        </p:nvSpPr>
        <p:spPr>
          <a:xfrm>
            <a:off x="945881" y="1447130"/>
            <a:ext cx="4190285" cy="1477328"/>
          </a:xfrm>
          <a:prstGeom prst="rect">
            <a:avLst/>
          </a:prstGeom>
          <a:noFill/>
        </p:spPr>
        <p:txBody>
          <a:bodyPr wrap="square" rtlCol="0">
            <a:spAutoFit/>
          </a:bodyPr>
          <a:lstStyle/>
          <a:p>
            <a:r>
              <a:rPr lang="en-US" dirty="0">
                <a:solidFill>
                  <a:srgbClr val="457B9D"/>
                </a:solidFill>
              </a:rPr>
              <a:t>A movement requests the storage of tasks assigned to workers, which are associated with pallets, to be subsequently processed and acted upon.</a:t>
            </a:r>
            <a:endParaRPr lang="en-US" dirty="0"/>
          </a:p>
        </p:txBody>
      </p:sp>
      <p:pic>
        <p:nvPicPr>
          <p:cNvPr id="3" name="Picture 2">
            <a:extLst>
              <a:ext uri="{FF2B5EF4-FFF2-40B4-BE49-F238E27FC236}">
                <a16:creationId xmlns:a16="http://schemas.microsoft.com/office/drawing/2014/main" id="{CF08B169-0665-AC9D-E22C-F9DEC7FD1BF2}"/>
              </a:ext>
            </a:extLst>
          </p:cNvPr>
          <p:cNvPicPr>
            <a:picLocks noChangeAspect="1"/>
          </p:cNvPicPr>
          <p:nvPr/>
        </p:nvPicPr>
        <p:blipFill>
          <a:blip r:embed="rId3"/>
          <a:stretch>
            <a:fillRect/>
          </a:stretch>
        </p:blipFill>
        <p:spPr>
          <a:xfrm>
            <a:off x="868788" y="3637832"/>
            <a:ext cx="4771650" cy="2570797"/>
          </a:xfrm>
          <a:prstGeom prst="rect">
            <a:avLst/>
          </a:prstGeom>
          <a:ln w="28575">
            <a:solidFill>
              <a:srgbClr val="457B9D"/>
            </a:solidFill>
          </a:ln>
        </p:spPr>
      </p:pic>
      <p:pic>
        <p:nvPicPr>
          <p:cNvPr id="5" name="Picture 4">
            <a:extLst>
              <a:ext uri="{FF2B5EF4-FFF2-40B4-BE49-F238E27FC236}">
                <a16:creationId xmlns:a16="http://schemas.microsoft.com/office/drawing/2014/main" id="{1C19A5E8-9832-0DF1-4AF9-84D6CCAF019B}"/>
              </a:ext>
            </a:extLst>
          </p:cNvPr>
          <p:cNvPicPr>
            <a:picLocks noChangeAspect="1"/>
          </p:cNvPicPr>
          <p:nvPr/>
        </p:nvPicPr>
        <p:blipFill>
          <a:blip r:embed="rId4"/>
          <a:stretch>
            <a:fillRect/>
          </a:stretch>
        </p:blipFill>
        <p:spPr>
          <a:xfrm>
            <a:off x="6600773" y="211735"/>
            <a:ext cx="4645346" cy="2945318"/>
          </a:xfrm>
          <a:prstGeom prst="rect">
            <a:avLst/>
          </a:prstGeom>
          <a:ln w="28575">
            <a:solidFill>
              <a:srgbClr val="457B9D"/>
            </a:solidFill>
          </a:ln>
        </p:spPr>
      </p:pic>
      <p:cxnSp>
        <p:nvCxnSpPr>
          <p:cNvPr id="9" name="Straight Connector 8">
            <a:extLst>
              <a:ext uri="{FF2B5EF4-FFF2-40B4-BE49-F238E27FC236}">
                <a16:creationId xmlns:a16="http://schemas.microsoft.com/office/drawing/2014/main" id="{02939464-2839-12AF-AA10-0E386794114E}"/>
              </a:ext>
            </a:extLst>
          </p:cNvPr>
          <p:cNvCxnSpPr>
            <a:cxnSpLocks/>
          </p:cNvCxnSpPr>
          <p:nvPr/>
        </p:nvCxnSpPr>
        <p:spPr>
          <a:xfrm>
            <a:off x="868788" y="1075736"/>
            <a:ext cx="1754069" cy="0"/>
          </a:xfrm>
          <a:prstGeom prst="line">
            <a:avLst/>
          </a:prstGeom>
          <a:ln cap="rnd">
            <a:solidFill>
              <a:srgbClr val="457B9D"/>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CA779B64-1866-8DFA-40CC-14AFE77F20FE}"/>
              </a:ext>
            </a:extLst>
          </p:cNvPr>
          <p:cNvCxnSpPr/>
          <p:nvPr/>
        </p:nvCxnSpPr>
        <p:spPr>
          <a:xfrm>
            <a:off x="868788" y="1075736"/>
            <a:ext cx="0" cy="1851072"/>
          </a:xfrm>
          <a:prstGeom prst="line">
            <a:avLst/>
          </a:prstGeom>
          <a:ln>
            <a:solidFill>
              <a:srgbClr val="457B9D"/>
            </a:solidFill>
          </a:ln>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4D18659D-7068-6095-3538-EE73CB4E4B21}"/>
              </a:ext>
            </a:extLst>
          </p:cNvPr>
          <p:cNvCxnSpPr>
            <a:cxnSpLocks/>
          </p:cNvCxnSpPr>
          <p:nvPr/>
        </p:nvCxnSpPr>
        <p:spPr>
          <a:xfrm>
            <a:off x="868788" y="2924021"/>
            <a:ext cx="3204799" cy="0"/>
          </a:xfrm>
          <a:prstGeom prst="line">
            <a:avLst/>
          </a:prstGeom>
          <a:ln cap="rnd">
            <a:solidFill>
              <a:srgbClr val="457B9D"/>
            </a:solidFill>
          </a:ln>
        </p:spPr>
        <p:style>
          <a:lnRef idx="2">
            <a:schemeClr val="accent1"/>
          </a:lnRef>
          <a:fillRef idx="0">
            <a:schemeClr val="accent1"/>
          </a:fillRef>
          <a:effectRef idx="1">
            <a:schemeClr val="accent1"/>
          </a:effectRef>
          <a:fontRef idx="minor">
            <a:schemeClr val="tx1"/>
          </a:fontRef>
        </p:style>
      </p:cxnSp>
      <p:sp>
        <p:nvSpPr>
          <p:cNvPr id="23" name="Oval 22">
            <a:extLst>
              <a:ext uri="{FF2B5EF4-FFF2-40B4-BE49-F238E27FC236}">
                <a16:creationId xmlns:a16="http://schemas.microsoft.com/office/drawing/2014/main" id="{4FDBF486-C85D-C793-0CD5-78D4165354D2}"/>
              </a:ext>
            </a:extLst>
          </p:cNvPr>
          <p:cNvSpPr/>
          <p:nvPr/>
        </p:nvSpPr>
        <p:spPr>
          <a:xfrm>
            <a:off x="4073587" y="2895134"/>
            <a:ext cx="60562" cy="60562"/>
          </a:xfrm>
          <a:prstGeom prst="ellipse">
            <a:avLst/>
          </a:prstGeom>
          <a:noFill/>
          <a:ln w="19050">
            <a:solidFill>
              <a:srgbClr val="457B9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4C0A8166-DBD6-A274-2A3C-5E7C32A2FDCC}"/>
              </a:ext>
            </a:extLst>
          </p:cNvPr>
          <p:cNvSpPr/>
          <p:nvPr/>
        </p:nvSpPr>
        <p:spPr>
          <a:xfrm>
            <a:off x="2622857" y="1050062"/>
            <a:ext cx="60562" cy="60562"/>
          </a:xfrm>
          <a:prstGeom prst="ellipse">
            <a:avLst/>
          </a:prstGeom>
          <a:noFill/>
          <a:ln w="19050">
            <a:solidFill>
              <a:srgbClr val="457B9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Connector 24">
            <a:extLst>
              <a:ext uri="{FF2B5EF4-FFF2-40B4-BE49-F238E27FC236}">
                <a16:creationId xmlns:a16="http://schemas.microsoft.com/office/drawing/2014/main" id="{B3D012CF-5CD9-2AE2-0304-398339A2BD7D}"/>
              </a:ext>
            </a:extLst>
          </p:cNvPr>
          <p:cNvCxnSpPr>
            <a:cxnSpLocks/>
          </p:cNvCxnSpPr>
          <p:nvPr/>
        </p:nvCxnSpPr>
        <p:spPr>
          <a:xfrm>
            <a:off x="6576168" y="5068259"/>
            <a:ext cx="3204799" cy="0"/>
          </a:xfrm>
          <a:prstGeom prst="line">
            <a:avLst/>
          </a:prstGeom>
          <a:ln cap="rnd">
            <a:solidFill>
              <a:srgbClr val="457B9D"/>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CEE01B8C-ACB9-A62C-EC76-EC261B9EA7ED}"/>
              </a:ext>
            </a:extLst>
          </p:cNvPr>
          <p:cNvCxnSpPr>
            <a:cxnSpLocks/>
          </p:cNvCxnSpPr>
          <p:nvPr/>
        </p:nvCxnSpPr>
        <p:spPr>
          <a:xfrm>
            <a:off x="6576168" y="3685719"/>
            <a:ext cx="0" cy="1382540"/>
          </a:xfrm>
          <a:prstGeom prst="line">
            <a:avLst/>
          </a:prstGeom>
          <a:ln>
            <a:solidFill>
              <a:srgbClr val="457B9D"/>
            </a:solidFill>
          </a:ln>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94B54231-3A1D-6CDE-860B-69FEB12F0E66}"/>
              </a:ext>
            </a:extLst>
          </p:cNvPr>
          <p:cNvCxnSpPr>
            <a:cxnSpLocks/>
          </p:cNvCxnSpPr>
          <p:nvPr/>
        </p:nvCxnSpPr>
        <p:spPr>
          <a:xfrm>
            <a:off x="6576168" y="3685719"/>
            <a:ext cx="1805832" cy="0"/>
          </a:xfrm>
          <a:prstGeom prst="line">
            <a:avLst/>
          </a:prstGeom>
          <a:ln cap="rnd">
            <a:solidFill>
              <a:srgbClr val="457B9D"/>
            </a:solidFill>
          </a:ln>
        </p:spPr>
        <p:style>
          <a:lnRef idx="2">
            <a:schemeClr val="accent1"/>
          </a:lnRef>
          <a:fillRef idx="0">
            <a:schemeClr val="accent1"/>
          </a:fillRef>
          <a:effectRef idx="1">
            <a:schemeClr val="accent1"/>
          </a:effectRef>
          <a:fontRef idx="minor">
            <a:schemeClr val="tx1"/>
          </a:fontRef>
        </p:style>
      </p:cxnSp>
      <p:sp>
        <p:nvSpPr>
          <p:cNvPr id="31" name="Oval 30">
            <a:extLst>
              <a:ext uri="{FF2B5EF4-FFF2-40B4-BE49-F238E27FC236}">
                <a16:creationId xmlns:a16="http://schemas.microsoft.com/office/drawing/2014/main" id="{AD53753B-BA8D-2B75-F5B2-2457C71948CE}"/>
              </a:ext>
            </a:extLst>
          </p:cNvPr>
          <p:cNvSpPr/>
          <p:nvPr/>
        </p:nvSpPr>
        <p:spPr>
          <a:xfrm>
            <a:off x="9780967" y="5037978"/>
            <a:ext cx="60562" cy="60562"/>
          </a:xfrm>
          <a:prstGeom prst="ellipse">
            <a:avLst/>
          </a:prstGeom>
          <a:noFill/>
          <a:ln w="19050">
            <a:solidFill>
              <a:srgbClr val="457B9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C7FA61AD-C822-08E4-5BFC-8DE3645B4C78}"/>
              </a:ext>
            </a:extLst>
          </p:cNvPr>
          <p:cNvSpPr/>
          <p:nvPr/>
        </p:nvSpPr>
        <p:spPr>
          <a:xfrm>
            <a:off x="8382000" y="3655437"/>
            <a:ext cx="60562" cy="60562"/>
          </a:xfrm>
          <a:prstGeom prst="ellipse">
            <a:avLst/>
          </a:prstGeom>
          <a:noFill/>
          <a:ln w="19050">
            <a:solidFill>
              <a:srgbClr val="457B9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Connector 32">
            <a:extLst>
              <a:ext uri="{FF2B5EF4-FFF2-40B4-BE49-F238E27FC236}">
                <a16:creationId xmlns:a16="http://schemas.microsoft.com/office/drawing/2014/main" id="{78BF5082-F112-96B7-989D-C1614237B73A}"/>
              </a:ext>
            </a:extLst>
          </p:cNvPr>
          <p:cNvCxnSpPr>
            <a:cxnSpLocks/>
          </p:cNvCxnSpPr>
          <p:nvPr/>
        </p:nvCxnSpPr>
        <p:spPr>
          <a:xfrm flipH="1">
            <a:off x="6469414" y="4431482"/>
            <a:ext cx="106976" cy="92"/>
          </a:xfrm>
          <a:prstGeom prst="line">
            <a:avLst/>
          </a:prstGeom>
          <a:ln w="19050" cap="rnd" cmpd="sng" algn="ctr">
            <a:solidFill>
              <a:srgbClr val="457B9D"/>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4" name="Straight Connector 33">
            <a:extLst>
              <a:ext uri="{FF2B5EF4-FFF2-40B4-BE49-F238E27FC236}">
                <a16:creationId xmlns:a16="http://schemas.microsoft.com/office/drawing/2014/main" id="{D51B8845-F0C2-4877-6BEA-78D1F253B880}"/>
              </a:ext>
            </a:extLst>
          </p:cNvPr>
          <p:cNvCxnSpPr>
            <a:cxnSpLocks/>
          </p:cNvCxnSpPr>
          <p:nvPr/>
        </p:nvCxnSpPr>
        <p:spPr>
          <a:xfrm rot="16200000" flipH="1">
            <a:off x="2683419" y="2979473"/>
            <a:ext cx="106976" cy="92"/>
          </a:xfrm>
          <a:prstGeom prst="line">
            <a:avLst/>
          </a:prstGeom>
          <a:ln w="19050" cap="rnd" cmpd="sng" algn="ctr">
            <a:solidFill>
              <a:srgbClr val="457B9D"/>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5" name="Straight Connector 34">
            <a:extLst>
              <a:ext uri="{FF2B5EF4-FFF2-40B4-BE49-F238E27FC236}">
                <a16:creationId xmlns:a16="http://schemas.microsoft.com/office/drawing/2014/main" id="{B950D1C5-CDFC-4682-C2DA-50FC2867439E}"/>
              </a:ext>
            </a:extLst>
          </p:cNvPr>
          <p:cNvCxnSpPr>
            <a:cxnSpLocks/>
          </p:cNvCxnSpPr>
          <p:nvPr/>
        </p:nvCxnSpPr>
        <p:spPr>
          <a:xfrm>
            <a:off x="6183984" y="4431482"/>
            <a:ext cx="285430" cy="0"/>
          </a:xfrm>
          <a:prstGeom prst="line">
            <a:avLst/>
          </a:prstGeom>
          <a:ln cap="rnd">
            <a:solidFill>
              <a:srgbClr val="457B9D"/>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FA86D0B2-152A-9815-13B5-29144231B132}"/>
              </a:ext>
            </a:extLst>
          </p:cNvPr>
          <p:cNvCxnSpPr>
            <a:cxnSpLocks/>
          </p:cNvCxnSpPr>
          <p:nvPr/>
        </p:nvCxnSpPr>
        <p:spPr>
          <a:xfrm>
            <a:off x="6183984" y="1684394"/>
            <a:ext cx="0" cy="2747088"/>
          </a:xfrm>
          <a:prstGeom prst="line">
            <a:avLst/>
          </a:prstGeom>
          <a:ln>
            <a:solidFill>
              <a:srgbClr val="457B9D"/>
            </a:solidFill>
          </a:ln>
        </p:spPr>
        <p:style>
          <a:lnRef idx="2">
            <a:schemeClr val="accent1"/>
          </a:lnRef>
          <a:fillRef idx="0">
            <a:schemeClr val="accent1"/>
          </a:fillRef>
          <a:effectRef idx="1">
            <a:schemeClr val="accent1"/>
          </a:effectRef>
          <a:fontRef idx="minor">
            <a:schemeClr val="tx1"/>
          </a:fontRef>
        </p:style>
      </p:cxnSp>
      <p:sp>
        <p:nvSpPr>
          <p:cNvPr id="40" name="Oval 39">
            <a:extLst>
              <a:ext uri="{FF2B5EF4-FFF2-40B4-BE49-F238E27FC236}">
                <a16:creationId xmlns:a16="http://schemas.microsoft.com/office/drawing/2014/main" id="{1BBAB2BE-867E-8271-7663-7E7855E1B3C4}"/>
              </a:ext>
            </a:extLst>
          </p:cNvPr>
          <p:cNvSpPr/>
          <p:nvPr/>
        </p:nvSpPr>
        <p:spPr>
          <a:xfrm>
            <a:off x="6330503" y="1654113"/>
            <a:ext cx="60562" cy="60562"/>
          </a:xfrm>
          <a:prstGeom prst="ellipse">
            <a:avLst/>
          </a:prstGeom>
          <a:noFill/>
          <a:ln w="19050">
            <a:solidFill>
              <a:srgbClr val="457B9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2" name="Straight Connector 41">
            <a:extLst>
              <a:ext uri="{FF2B5EF4-FFF2-40B4-BE49-F238E27FC236}">
                <a16:creationId xmlns:a16="http://schemas.microsoft.com/office/drawing/2014/main" id="{5EC9EA1E-CBE2-19E3-23A3-A2133ABED611}"/>
              </a:ext>
            </a:extLst>
          </p:cNvPr>
          <p:cNvCxnSpPr>
            <a:endCxn id="40" idx="2"/>
          </p:cNvCxnSpPr>
          <p:nvPr/>
        </p:nvCxnSpPr>
        <p:spPr>
          <a:xfrm>
            <a:off x="6183984" y="1684394"/>
            <a:ext cx="146519" cy="0"/>
          </a:xfrm>
          <a:prstGeom prst="line">
            <a:avLst/>
          </a:prstGeom>
          <a:ln cap="rnd">
            <a:solidFill>
              <a:srgbClr val="457B9D"/>
            </a:solidFill>
          </a:ln>
        </p:spPr>
        <p:style>
          <a:lnRef idx="2">
            <a:schemeClr val="accent1"/>
          </a:lnRef>
          <a:fillRef idx="0">
            <a:schemeClr val="accent1"/>
          </a:fillRef>
          <a:effectRef idx="1">
            <a:schemeClr val="accent1"/>
          </a:effectRef>
          <a:fontRef idx="minor">
            <a:schemeClr val="tx1"/>
          </a:fontRef>
        </p:style>
      </p:cxnSp>
      <p:cxnSp>
        <p:nvCxnSpPr>
          <p:cNvPr id="44" name="Straight Connector 43">
            <a:extLst>
              <a:ext uri="{FF2B5EF4-FFF2-40B4-BE49-F238E27FC236}">
                <a16:creationId xmlns:a16="http://schemas.microsoft.com/office/drawing/2014/main" id="{AAB2E1DA-4577-D3E9-5572-29503C2B2572}"/>
              </a:ext>
            </a:extLst>
          </p:cNvPr>
          <p:cNvCxnSpPr>
            <a:cxnSpLocks/>
            <a:stCxn id="40" idx="6"/>
            <a:endCxn id="5" idx="1"/>
          </p:cNvCxnSpPr>
          <p:nvPr/>
        </p:nvCxnSpPr>
        <p:spPr>
          <a:xfrm>
            <a:off x="6391065" y="1684394"/>
            <a:ext cx="209708" cy="0"/>
          </a:xfrm>
          <a:prstGeom prst="line">
            <a:avLst/>
          </a:prstGeom>
          <a:ln>
            <a:solidFill>
              <a:srgbClr val="457B9D"/>
            </a:solidFill>
          </a:ln>
        </p:spPr>
        <p:style>
          <a:lnRef idx="2">
            <a:schemeClr val="accent1"/>
          </a:lnRef>
          <a:fillRef idx="0">
            <a:schemeClr val="accent1"/>
          </a:fillRef>
          <a:effectRef idx="1">
            <a:schemeClr val="accent1"/>
          </a:effectRef>
          <a:fontRef idx="minor">
            <a:schemeClr val="tx1"/>
          </a:fontRef>
        </p:style>
      </p:cxnSp>
      <p:cxnSp>
        <p:nvCxnSpPr>
          <p:cNvPr id="49" name="Straight Connector 48">
            <a:extLst>
              <a:ext uri="{FF2B5EF4-FFF2-40B4-BE49-F238E27FC236}">
                <a16:creationId xmlns:a16="http://schemas.microsoft.com/office/drawing/2014/main" id="{EDACAB07-2C5F-9F55-826E-CA61CBEC1528}"/>
              </a:ext>
            </a:extLst>
          </p:cNvPr>
          <p:cNvCxnSpPr>
            <a:cxnSpLocks/>
          </p:cNvCxnSpPr>
          <p:nvPr/>
        </p:nvCxnSpPr>
        <p:spPr>
          <a:xfrm>
            <a:off x="2736861" y="3018721"/>
            <a:ext cx="0" cy="260261"/>
          </a:xfrm>
          <a:prstGeom prst="line">
            <a:avLst/>
          </a:prstGeom>
          <a:ln cap="rnd">
            <a:solidFill>
              <a:srgbClr val="457B9D"/>
            </a:solidFill>
          </a:ln>
        </p:spPr>
        <p:style>
          <a:lnRef idx="2">
            <a:schemeClr val="accent1"/>
          </a:lnRef>
          <a:fillRef idx="0">
            <a:schemeClr val="accent1"/>
          </a:fillRef>
          <a:effectRef idx="1">
            <a:schemeClr val="accent1"/>
          </a:effectRef>
          <a:fontRef idx="minor">
            <a:schemeClr val="tx1"/>
          </a:fontRef>
        </p:style>
      </p:cxnSp>
      <p:cxnSp>
        <p:nvCxnSpPr>
          <p:cNvPr id="51" name="Straight Connector 50">
            <a:extLst>
              <a:ext uri="{FF2B5EF4-FFF2-40B4-BE49-F238E27FC236}">
                <a16:creationId xmlns:a16="http://schemas.microsoft.com/office/drawing/2014/main" id="{F09E11C6-8E8B-69AE-9CF2-DC2A8EDFB916}"/>
              </a:ext>
            </a:extLst>
          </p:cNvPr>
          <p:cNvCxnSpPr/>
          <p:nvPr/>
        </p:nvCxnSpPr>
        <p:spPr>
          <a:xfrm>
            <a:off x="2736861" y="3281363"/>
            <a:ext cx="539739" cy="0"/>
          </a:xfrm>
          <a:prstGeom prst="line">
            <a:avLst/>
          </a:prstGeom>
          <a:ln cap="rnd">
            <a:solidFill>
              <a:srgbClr val="457B9D"/>
            </a:solidFill>
          </a:ln>
        </p:spPr>
        <p:style>
          <a:lnRef idx="2">
            <a:schemeClr val="accent1"/>
          </a:lnRef>
          <a:fillRef idx="0">
            <a:schemeClr val="accent1"/>
          </a:fillRef>
          <a:effectRef idx="1">
            <a:schemeClr val="accent1"/>
          </a:effectRef>
          <a:fontRef idx="minor">
            <a:schemeClr val="tx1"/>
          </a:fontRef>
        </p:style>
      </p:cxnSp>
      <p:cxnSp>
        <p:nvCxnSpPr>
          <p:cNvPr id="53" name="Straight Connector 52">
            <a:extLst>
              <a:ext uri="{FF2B5EF4-FFF2-40B4-BE49-F238E27FC236}">
                <a16:creationId xmlns:a16="http://schemas.microsoft.com/office/drawing/2014/main" id="{CF190EB5-2911-CB58-D622-0CDFD7379F30}"/>
              </a:ext>
            </a:extLst>
          </p:cNvPr>
          <p:cNvCxnSpPr/>
          <p:nvPr/>
        </p:nvCxnSpPr>
        <p:spPr>
          <a:xfrm>
            <a:off x="3276600" y="3281363"/>
            <a:ext cx="0" cy="147637"/>
          </a:xfrm>
          <a:prstGeom prst="line">
            <a:avLst/>
          </a:prstGeom>
          <a:ln cap="rnd">
            <a:solidFill>
              <a:srgbClr val="457B9D"/>
            </a:solidFill>
          </a:ln>
        </p:spPr>
        <p:style>
          <a:lnRef idx="2">
            <a:schemeClr val="accent1"/>
          </a:lnRef>
          <a:fillRef idx="0">
            <a:schemeClr val="accent1"/>
          </a:fillRef>
          <a:effectRef idx="1">
            <a:schemeClr val="accent1"/>
          </a:effectRef>
          <a:fontRef idx="minor">
            <a:schemeClr val="tx1"/>
          </a:fontRef>
        </p:style>
      </p:cxnSp>
      <p:sp>
        <p:nvSpPr>
          <p:cNvPr id="54" name="Oval 53">
            <a:extLst>
              <a:ext uri="{FF2B5EF4-FFF2-40B4-BE49-F238E27FC236}">
                <a16:creationId xmlns:a16="http://schemas.microsoft.com/office/drawing/2014/main" id="{8B07F643-151A-7056-915B-B8BF2FC6DDBD}"/>
              </a:ext>
            </a:extLst>
          </p:cNvPr>
          <p:cNvSpPr/>
          <p:nvPr/>
        </p:nvSpPr>
        <p:spPr>
          <a:xfrm>
            <a:off x="3246319" y="3429000"/>
            <a:ext cx="60562" cy="60562"/>
          </a:xfrm>
          <a:prstGeom prst="ellipse">
            <a:avLst/>
          </a:prstGeom>
          <a:noFill/>
          <a:ln w="19050">
            <a:solidFill>
              <a:srgbClr val="457B9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5" name="Straight Connector 54">
            <a:extLst>
              <a:ext uri="{FF2B5EF4-FFF2-40B4-BE49-F238E27FC236}">
                <a16:creationId xmlns:a16="http://schemas.microsoft.com/office/drawing/2014/main" id="{861FABA4-88E8-1E59-AF1C-61D9127508A1}"/>
              </a:ext>
            </a:extLst>
          </p:cNvPr>
          <p:cNvCxnSpPr>
            <a:cxnSpLocks/>
          </p:cNvCxnSpPr>
          <p:nvPr/>
        </p:nvCxnSpPr>
        <p:spPr>
          <a:xfrm>
            <a:off x="3276600" y="3490195"/>
            <a:ext cx="0" cy="147637"/>
          </a:xfrm>
          <a:prstGeom prst="line">
            <a:avLst/>
          </a:prstGeom>
          <a:ln>
            <a:solidFill>
              <a:srgbClr val="457B9D"/>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41971953"/>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outVertical)">
                                      <p:cBhvr>
                                        <p:cTn id="7" dur="500"/>
                                        <p:tgtEl>
                                          <p:spTgt spid="5"/>
                                        </p:tgtEl>
                                      </p:cBhvr>
                                    </p:animEffect>
                                  </p:childTnLst>
                                </p:cTn>
                              </p:par>
                              <p:par>
                                <p:cTn id="8" presetID="16" presetClass="entr" presetSubtype="37"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barn(outVertical)">
                                      <p:cBhvr>
                                        <p:cTn id="10" dur="500"/>
                                        <p:tgtEl>
                                          <p:spTgt spid="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childTnLst>
                          </p:cTn>
                        </p:par>
                        <p:par>
                          <p:cTn id="17" fill="hold">
                            <p:stCondLst>
                              <p:cond delay="500"/>
                            </p:stCondLst>
                            <p:childTnLst>
                              <p:par>
                                <p:cTn id="18" presetID="1" presetClass="entr" presetSubtype="0" fill="hold" grpId="0" nodeType="afterEffect">
                                  <p:stCondLst>
                                    <p:cond delay="0"/>
                                  </p:stCondLst>
                                  <p:iterate type="lt">
                                    <p:tmAbs val="10"/>
                                  </p:iterate>
                                  <p:childTnLst>
                                    <p:set>
                                      <p:cBhvr>
                                        <p:cTn id="19" dur="1" fill="hold">
                                          <p:stCondLst>
                                            <p:cond delay="0"/>
                                          </p:stCondLst>
                                        </p:cTn>
                                        <p:tgtEl>
                                          <p:spTgt spid="13"/>
                                        </p:tgtEl>
                                        <p:attrNameLst>
                                          <p:attrName>style.visibility</p:attrName>
                                        </p:attrNameLst>
                                      </p:cBhvr>
                                      <p:to>
                                        <p:strVal val="visible"/>
                                      </p:to>
                                    </p:set>
                                  </p:childTnLst>
                                </p:cTn>
                              </p:par>
                              <p:par>
                                <p:cTn id="20" presetID="1" presetClass="entr" presetSubtype="0" fill="hold" grpId="0" nodeType="withEffect">
                                  <p:stCondLst>
                                    <p:cond delay="0"/>
                                  </p:stCondLst>
                                  <p:iterate type="lt">
                                    <p:tmAbs val="10"/>
                                  </p:iterate>
                                  <p:childTnLst>
                                    <p:set>
                                      <p:cBhvr>
                                        <p:cTn id="21"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1FAEE"/>
        </a:solidFill>
        <a:effectLst/>
      </p:bgPr>
    </p:bg>
    <p:spTree>
      <p:nvGrpSpPr>
        <p:cNvPr id="1" name=""/>
        <p:cNvGrpSpPr/>
        <p:nvPr/>
      </p:nvGrpSpPr>
      <p:grpSpPr>
        <a:xfrm>
          <a:off x="0" y="0"/>
          <a:ext cx="0" cy="0"/>
          <a:chOff x="0" y="0"/>
          <a:chExt cx="0" cy="0"/>
        </a:xfrm>
      </p:grpSpPr>
      <p:pic>
        <p:nvPicPr>
          <p:cNvPr id="10" name="Picture Placeholder 9" descr="A person in a warehouse with a hand truck&#10;&#10;AI-generated content may be incorrect.">
            <a:extLst>
              <a:ext uri="{FF2B5EF4-FFF2-40B4-BE49-F238E27FC236}">
                <a16:creationId xmlns:a16="http://schemas.microsoft.com/office/drawing/2014/main" id="{406B039C-4B03-B5D5-F0F8-77B384D38EF1}"/>
              </a:ext>
            </a:extLst>
          </p:cNvPr>
          <p:cNvPicPr>
            <a:picLocks noGrp="1" noChangeAspect="1"/>
          </p:cNvPicPr>
          <p:nvPr>
            <p:ph type="pic" idx="2"/>
          </p:nvPr>
        </p:nvPicPr>
        <p:blipFill>
          <a:blip r:embed="rId2">
            <a:extLst>
              <a:ext uri="{28A0092B-C50C-407E-A947-70E740481C1C}">
                <a14:useLocalDpi xmlns:a14="http://schemas.microsoft.com/office/drawing/2010/main" val="0"/>
              </a:ext>
            </a:extLst>
          </a:blip>
          <a:srcRect l="16667" r="16667"/>
          <a:stretch>
            <a:fillRect/>
          </a:stretch>
        </p:blipFill>
        <p:spPr>
          <a:xfrm>
            <a:off x="8069150" y="-222333"/>
            <a:ext cx="7360800" cy="7360800"/>
          </a:xfrm>
          <a:ln>
            <a:solidFill>
              <a:srgbClr val="457B9D"/>
            </a:solidFill>
          </a:ln>
        </p:spPr>
      </p:pic>
      <p:sp>
        <p:nvSpPr>
          <p:cNvPr id="3" name="Title 2">
            <a:extLst>
              <a:ext uri="{FF2B5EF4-FFF2-40B4-BE49-F238E27FC236}">
                <a16:creationId xmlns:a16="http://schemas.microsoft.com/office/drawing/2014/main" id="{C85CADD1-03A7-5DA1-81EC-9F9549A4F086}"/>
              </a:ext>
            </a:extLst>
          </p:cNvPr>
          <p:cNvSpPr>
            <a:spLocks noGrp="1"/>
          </p:cNvSpPr>
          <p:nvPr>
            <p:ph type="ctrTitle"/>
          </p:nvPr>
        </p:nvSpPr>
        <p:spPr>
          <a:xfrm>
            <a:off x="536960" y="1611256"/>
            <a:ext cx="2910683" cy="525082"/>
          </a:xfrm>
        </p:spPr>
        <p:txBody>
          <a:bodyPr/>
          <a:lstStyle/>
          <a:p>
            <a:r>
              <a:rPr lang="hu-HU" sz="2400" b="1" u="sng" dirty="0">
                <a:solidFill>
                  <a:schemeClr val="tx2">
                    <a:lumMod val="90000"/>
                    <a:lumOff val="10000"/>
                  </a:schemeClr>
                </a:solidFill>
              </a:rPr>
              <a:t>Inventory Movement</a:t>
            </a:r>
            <a:endParaRPr lang="en-US" sz="2400" b="1" u="sng" dirty="0">
              <a:solidFill>
                <a:schemeClr val="tx2">
                  <a:lumMod val="90000"/>
                  <a:lumOff val="10000"/>
                </a:schemeClr>
              </a:solidFill>
            </a:endParaRPr>
          </a:p>
        </p:txBody>
      </p:sp>
      <p:pic>
        <p:nvPicPr>
          <p:cNvPr id="6" name="Picture 5">
            <a:extLst>
              <a:ext uri="{FF2B5EF4-FFF2-40B4-BE49-F238E27FC236}">
                <a16:creationId xmlns:a16="http://schemas.microsoft.com/office/drawing/2014/main" id="{7B447820-B474-8771-B75B-1E18195025CB}"/>
              </a:ext>
            </a:extLst>
          </p:cNvPr>
          <p:cNvPicPr>
            <a:picLocks noChangeAspect="1"/>
          </p:cNvPicPr>
          <p:nvPr/>
        </p:nvPicPr>
        <p:blipFill>
          <a:blip r:embed="rId3"/>
          <a:stretch>
            <a:fillRect/>
          </a:stretch>
        </p:blipFill>
        <p:spPr>
          <a:xfrm>
            <a:off x="4092802" y="1743786"/>
            <a:ext cx="2781446" cy="4159526"/>
          </a:xfrm>
          <a:prstGeom prst="rect">
            <a:avLst/>
          </a:prstGeom>
          <a:solidFill>
            <a:srgbClr val="FFFFFF">
              <a:shade val="85000"/>
            </a:srgbClr>
          </a:solidFill>
          <a:ln w="38100" cap="sq">
            <a:solidFill>
              <a:srgbClr val="457B9D"/>
            </a:solidFill>
            <a:miter lim="800000"/>
          </a:ln>
          <a:effectLst/>
        </p:spPr>
      </p:pic>
      <p:sp>
        <p:nvSpPr>
          <p:cNvPr id="5" name="TextBox 4">
            <a:extLst>
              <a:ext uri="{FF2B5EF4-FFF2-40B4-BE49-F238E27FC236}">
                <a16:creationId xmlns:a16="http://schemas.microsoft.com/office/drawing/2014/main" id="{E694E3EE-1545-DB3F-7161-0E2DA366A3AA}"/>
              </a:ext>
            </a:extLst>
          </p:cNvPr>
          <p:cNvSpPr txBox="1"/>
          <p:nvPr/>
        </p:nvSpPr>
        <p:spPr>
          <a:xfrm>
            <a:off x="556010" y="2050613"/>
            <a:ext cx="2910683" cy="2585323"/>
          </a:xfrm>
          <a:prstGeom prst="rect">
            <a:avLst/>
          </a:prstGeom>
          <a:noFill/>
        </p:spPr>
        <p:txBody>
          <a:bodyPr wrap="square" rtlCol="0">
            <a:spAutoFit/>
          </a:bodyPr>
          <a:lstStyle/>
          <a:p>
            <a:r>
              <a:rPr lang="en-US" dirty="0">
                <a:solidFill>
                  <a:srgbClr val="457B9D"/>
                </a:solidFill>
              </a:rPr>
              <a:t>The inventory movement table is set up to keep track of all pallet movements within the system, recording information such as the type of pallet involved and the person who carried out the movement.</a:t>
            </a:r>
          </a:p>
        </p:txBody>
      </p:sp>
      <p:cxnSp>
        <p:nvCxnSpPr>
          <p:cNvPr id="4" name="Straight Connector 3">
            <a:extLst>
              <a:ext uri="{FF2B5EF4-FFF2-40B4-BE49-F238E27FC236}">
                <a16:creationId xmlns:a16="http://schemas.microsoft.com/office/drawing/2014/main" id="{001D2C4B-4B44-18F1-4D2A-25FA3A958355}"/>
              </a:ext>
            </a:extLst>
          </p:cNvPr>
          <p:cNvCxnSpPr>
            <a:cxnSpLocks/>
          </p:cNvCxnSpPr>
          <p:nvPr/>
        </p:nvCxnSpPr>
        <p:spPr>
          <a:xfrm>
            <a:off x="536960" y="1611256"/>
            <a:ext cx="0" cy="3024680"/>
          </a:xfrm>
          <a:prstGeom prst="line">
            <a:avLst/>
          </a:prstGeom>
          <a:ln cap="rnd">
            <a:solidFill>
              <a:srgbClr val="457B9D"/>
            </a:solidFill>
          </a:ln>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D9586771-86B0-9547-CA4F-3F6F9693DB23}"/>
              </a:ext>
            </a:extLst>
          </p:cNvPr>
          <p:cNvCxnSpPr>
            <a:cxnSpLocks/>
          </p:cNvCxnSpPr>
          <p:nvPr/>
        </p:nvCxnSpPr>
        <p:spPr>
          <a:xfrm>
            <a:off x="546485" y="1611256"/>
            <a:ext cx="1298190" cy="0"/>
          </a:xfrm>
          <a:prstGeom prst="line">
            <a:avLst/>
          </a:prstGeom>
          <a:ln cap="rnd">
            <a:solidFill>
              <a:srgbClr val="457B9D"/>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05C83E43-55BC-73C6-2F5C-F4675619A759}"/>
              </a:ext>
            </a:extLst>
          </p:cNvPr>
          <p:cNvCxnSpPr>
            <a:cxnSpLocks/>
          </p:cNvCxnSpPr>
          <p:nvPr/>
        </p:nvCxnSpPr>
        <p:spPr>
          <a:xfrm flipH="1">
            <a:off x="536960" y="4635936"/>
            <a:ext cx="2117340" cy="0"/>
          </a:xfrm>
          <a:prstGeom prst="line">
            <a:avLst/>
          </a:prstGeom>
          <a:ln cap="rnd">
            <a:solidFill>
              <a:srgbClr val="457B9D"/>
            </a:solidFill>
          </a:ln>
        </p:spPr>
        <p:style>
          <a:lnRef idx="2">
            <a:schemeClr val="accent1"/>
          </a:lnRef>
          <a:fillRef idx="0">
            <a:schemeClr val="accent1"/>
          </a:fillRef>
          <a:effectRef idx="1">
            <a:schemeClr val="accent1"/>
          </a:effectRef>
          <a:fontRef idx="minor">
            <a:schemeClr val="tx1"/>
          </a:fontRef>
        </p:style>
      </p:cxnSp>
      <p:sp>
        <p:nvSpPr>
          <p:cNvPr id="17" name="Oval 16">
            <a:extLst>
              <a:ext uri="{FF2B5EF4-FFF2-40B4-BE49-F238E27FC236}">
                <a16:creationId xmlns:a16="http://schemas.microsoft.com/office/drawing/2014/main" id="{2B5FCEC1-5A77-F374-CE3A-16F3D0C9BD0D}"/>
              </a:ext>
            </a:extLst>
          </p:cNvPr>
          <p:cNvSpPr/>
          <p:nvPr/>
        </p:nvSpPr>
        <p:spPr>
          <a:xfrm>
            <a:off x="1854199" y="1580974"/>
            <a:ext cx="60562" cy="60562"/>
          </a:xfrm>
          <a:prstGeom prst="ellipse">
            <a:avLst/>
          </a:prstGeom>
          <a:noFill/>
          <a:ln w="19050">
            <a:solidFill>
              <a:srgbClr val="457B9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C167E4FE-471B-E0BF-D1ED-236E85ED0A4E}"/>
              </a:ext>
            </a:extLst>
          </p:cNvPr>
          <p:cNvSpPr/>
          <p:nvPr/>
        </p:nvSpPr>
        <p:spPr>
          <a:xfrm>
            <a:off x="2654300" y="4605655"/>
            <a:ext cx="60562" cy="60562"/>
          </a:xfrm>
          <a:prstGeom prst="ellipse">
            <a:avLst/>
          </a:prstGeom>
          <a:noFill/>
          <a:ln w="19050">
            <a:solidFill>
              <a:srgbClr val="457B9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Connector 18">
            <a:extLst>
              <a:ext uri="{FF2B5EF4-FFF2-40B4-BE49-F238E27FC236}">
                <a16:creationId xmlns:a16="http://schemas.microsoft.com/office/drawing/2014/main" id="{4F7C9882-76D2-46E7-9642-46B72A0A6C72}"/>
              </a:ext>
            </a:extLst>
          </p:cNvPr>
          <p:cNvCxnSpPr>
            <a:cxnSpLocks/>
          </p:cNvCxnSpPr>
          <p:nvPr/>
        </p:nvCxnSpPr>
        <p:spPr>
          <a:xfrm rot="16200000" flipH="1">
            <a:off x="1582968" y="4689378"/>
            <a:ext cx="106976" cy="92"/>
          </a:xfrm>
          <a:prstGeom prst="line">
            <a:avLst/>
          </a:prstGeom>
          <a:ln w="19050" cap="rnd" cmpd="sng" algn="ctr">
            <a:solidFill>
              <a:srgbClr val="457B9D"/>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2" name="Straight Connector 21">
            <a:extLst>
              <a:ext uri="{FF2B5EF4-FFF2-40B4-BE49-F238E27FC236}">
                <a16:creationId xmlns:a16="http://schemas.microsoft.com/office/drawing/2014/main" id="{A0C98A40-8037-EAF1-5CDC-3EDB18A8C5ED}"/>
              </a:ext>
            </a:extLst>
          </p:cNvPr>
          <p:cNvCxnSpPr>
            <a:cxnSpLocks/>
          </p:cNvCxnSpPr>
          <p:nvPr/>
        </p:nvCxnSpPr>
        <p:spPr>
          <a:xfrm>
            <a:off x="1636410" y="4711700"/>
            <a:ext cx="0" cy="215900"/>
          </a:xfrm>
          <a:prstGeom prst="line">
            <a:avLst/>
          </a:prstGeom>
          <a:ln>
            <a:solidFill>
              <a:srgbClr val="457B9D"/>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FEE7B1CC-6ADC-CB90-BEA1-35AE2FA5B552}"/>
              </a:ext>
            </a:extLst>
          </p:cNvPr>
          <p:cNvCxnSpPr>
            <a:cxnSpLocks/>
          </p:cNvCxnSpPr>
          <p:nvPr/>
        </p:nvCxnSpPr>
        <p:spPr>
          <a:xfrm>
            <a:off x="1636410" y="4927600"/>
            <a:ext cx="2040240" cy="0"/>
          </a:xfrm>
          <a:prstGeom prst="line">
            <a:avLst/>
          </a:prstGeom>
          <a:ln cap="rnd">
            <a:solidFill>
              <a:srgbClr val="457B9D"/>
            </a:solidFill>
          </a:ln>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BF0A7FB8-B53B-B75C-CDF3-D959AB220247}"/>
              </a:ext>
            </a:extLst>
          </p:cNvPr>
          <p:cNvCxnSpPr>
            <a:cxnSpLocks/>
          </p:cNvCxnSpPr>
          <p:nvPr/>
        </p:nvCxnSpPr>
        <p:spPr>
          <a:xfrm flipV="1">
            <a:off x="3676650" y="3676650"/>
            <a:ext cx="0" cy="1250950"/>
          </a:xfrm>
          <a:prstGeom prst="line">
            <a:avLst/>
          </a:prstGeom>
          <a:ln cap="rnd">
            <a:solidFill>
              <a:srgbClr val="457B9D"/>
            </a:solidFill>
          </a:ln>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8373158D-7734-64D6-630D-34459E503514}"/>
              </a:ext>
            </a:extLst>
          </p:cNvPr>
          <p:cNvCxnSpPr>
            <a:cxnSpLocks/>
          </p:cNvCxnSpPr>
          <p:nvPr/>
        </p:nvCxnSpPr>
        <p:spPr>
          <a:xfrm>
            <a:off x="3676650" y="3676650"/>
            <a:ext cx="147638" cy="0"/>
          </a:xfrm>
          <a:prstGeom prst="line">
            <a:avLst/>
          </a:prstGeom>
          <a:ln cap="rnd">
            <a:solidFill>
              <a:srgbClr val="457B9D"/>
            </a:solidFill>
          </a:ln>
        </p:spPr>
        <p:style>
          <a:lnRef idx="2">
            <a:schemeClr val="accent1"/>
          </a:lnRef>
          <a:fillRef idx="0">
            <a:schemeClr val="accent1"/>
          </a:fillRef>
          <a:effectRef idx="1">
            <a:schemeClr val="accent1"/>
          </a:effectRef>
          <a:fontRef idx="minor">
            <a:schemeClr val="tx1"/>
          </a:fontRef>
        </p:style>
      </p:cxnSp>
      <p:sp>
        <p:nvSpPr>
          <p:cNvPr id="35" name="Oval 34">
            <a:extLst>
              <a:ext uri="{FF2B5EF4-FFF2-40B4-BE49-F238E27FC236}">
                <a16:creationId xmlns:a16="http://schemas.microsoft.com/office/drawing/2014/main" id="{E79D69AF-77DD-E76B-853B-4AF9CD0262A2}"/>
              </a:ext>
            </a:extLst>
          </p:cNvPr>
          <p:cNvSpPr/>
          <p:nvPr/>
        </p:nvSpPr>
        <p:spPr>
          <a:xfrm>
            <a:off x="3824663" y="3646369"/>
            <a:ext cx="60562" cy="60562"/>
          </a:xfrm>
          <a:prstGeom prst="ellipse">
            <a:avLst/>
          </a:prstGeom>
          <a:noFill/>
          <a:ln w="19050">
            <a:solidFill>
              <a:srgbClr val="457B9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6" name="Straight Connector 35">
            <a:extLst>
              <a:ext uri="{FF2B5EF4-FFF2-40B4-BE49-F238E27FC236}">
                <a16:creationId xmlns:a16="http://schemas.microsoft.com/office/drawing/2014/main" id="{9CD820FB-E0AF-014E-4065-5DBD5F2012E7}"/>
              </a:ext>
            </a:extLst>
          </p:cNvPr>
          <p:cNvCxnSpPr>
            <a:cxnSpLocks/>
          </p:cNvCxnSpPr>
          <p:nvPr/>
        </p:nvCxnSpPr>
        <p:spPr>
          <a:xfrm>
            <a:off x="3885225" y="3676650"/>
            <a:ext cx="170044" cy="0"/>
          </a:xfrm>
          <a:prstGeom prst="line">
            <a:avLst/>
          </a:prstGeom>
          <a:ln cap="rnd">
            <a:solidFill>
              <a:srgbClr val="457B9D"/>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39966424"/>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outVertical)">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 presetClass="entr" presetSubtype="0" fill="hold" nodeType="withEffect">
                                  <p:stCondLst>
                                    <p:cond delay="0"/>
                                  </p:stCondLst>
                                  <p:iterate type="lt">
                                    <p:tmAbs val="10"/>
                                  </p:iterate>
                                  <p:childTnLst>
                                    <p:set>
                                      <p:cBhvr>
                                        <p:cTn id="12"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1FAEE"/>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CB3E99-6756-CCD3-E83D-4C5BD2A759BC}"/>
              </a:ext>
            </a:extLst>
          </p:cNvPr>
          <p:cNvSpPr>
            <a:spLocks noGrp="1"/>
          </p:cNvSpPr>
          <p:nvPr>
            <p:ph type="ctrTitle"/>
          </p:nvPr>
        </p:nvSpPr>
        <p:spPr>
          <a:xfrm>
            <a:off x="5056040" y="87549"/>
            <a:ext cx="1412854" cy="650028"/>
          </a:xfrm>
        </p:spPr>
        <p:txBody>
          <a:bodyPr/>
          <a:lstStyle/>
          <a:p>
            <a:pPr algn="just"/>
            <a:r>
              <a:rPr lang="hu-HU" sz="3200" b="1" u="sng" dirty="0">
                <a:solidFill>
                  <a:schemeClr val="tx2">
                    <a:lumMod val="90000"/>
                    <a:lumOff val="10000"/>
                  </a:schemeClr>
                </a:solidFill>
              </a:rPr>
              <a:t>Design</a:t>
            </a:r>
            <a:endParaRPr lang="en-US" sz="3200" b="1" u="sng" dirty="0">
              <a:solidFill>
                <a:schemeClr val="tx2">
                  <a:lumMod val="90000"/>
                  <a:lumOff val="10000"/>
                </a:schemeClr>
              </a:solidFill>
            </a:endParaRPr>
          </a:p>
        </p:txBody>
      </p:sp>
      <p:sp>
        <p:nvSpPr>
          <p:cNvPr id="5" name="TextBox 4">
            <a:extLst>
              <a:ext uri="{FF2B5EF4-FFF2-40B4-BE49-F238E27FC236}">
                <a16:creationId xmlns:a16="http://schemas.microsoft.com/office/drawing/2014/main" id="{9668D4BD-B970-914A-3D46-035220251911}"/>
              </a:ext>
            </a:extLst>
          </p:cNvPr>
          <p:cNvSpPr txBox="1"/>
          <p:nvPr/>
        </p:nvSpPr>
        <p:spPr>
          <a:xfrm>
            <a:off x="8519123" y="896962"/>
            <a:ext cx="936988" cy="461665"/>
          </a:xfrm>
          <a:prstGeom prst="rect">
            <a:avLst/>
          </a:prstGeom>
          <a:noFill/>
        </p:spPr>
        <p:txBody>
          <a:bodyPr wrap="none" rtlCol="0">
            <a:spAutoFit/>
          </a:bodyPr>
          <a:lstStyle/>
          <a:p>
            <a:pPr algn="just"/>
            <a:r>
              <a:rPr lang="hu-HU" sz="2400" b="1" u="sng" dirty="0">
                <a:solidFill>
                  <a:schemeClr val="tx2">
                    <a:lumMod val="90000"/>
                    <a:lumOff val="10000"/>
                  </a:schemeClr>
                </a:solidFill>
              </a:rPr>
              <a:t>Login</a:t>
            </a:r>
            <a:endParaRPr lang="en-US" sz="2400" b="1" u="sng" dirty="0">
              <a:solidFill>
                <a:schemeClr val="tx2">
                  <a:lumMod val="90000"/>
                  <a:lumOff val="10000"/>
                </a:schemeClr>
              </a:solidFill>
            </a:endParaRPr>
          </a:p>
        </p:txBody>
      </p:sp>
      <p:sp>
        <p:nvSpPr>
          <p:cNvPr id="28" name="TextBox 27">
            <a:extLst>
              <a:ext uri="{FF2B5EF4-FFF2-40B4-BE49-F238E27FC236}">
                <a16:creationId xmlns:a16="http://schemas.microsoft.com/office/drawing/2014/main" id="{81D0A5E8-4EEA-7B46-CBA2-EB27E7B27FCF}"/>
              </a:ext>
            </a:extLst>
          </p:cNvPr>
          <p:cNvSpPr txBox="1"/>
          <p:nvPr/>
        </p:nvSpPr>
        <p:spPr>
          <a:xfrm>
            <a:off x="8536628" y="1314450"/>
            <a:ext cx="3230055" cy="3693319"/>
          </a:xfrm>
          <a:prstGeom prst="rect">
            <a:avLst/>
          </a:prstGeom>
          <a:noFill/>
        </p:spPr>
        <p:txBody>
          <a:bodyPr wrap="square" rtlCol="0">
            <a:spAutoFit/>
          </a:bodyPr>
          <a:lstStyle/>
          <a:p>
            <a:pPr algn="just"/>
            <a:r>
              <a:rPr lang="en-US" dirty="0">
                <a:solidFill>
                  <a:srgbClr val="457B9D"/>
                </a:solidFill>
              </a:rPr>
              <a:t>The login page is made to be simple, clean, and easy to use. It has a 'Show Password' option to help people log in without trouble. We also use a 'Remember Me' function to make logging in even easier. We didn’t add a 'Forgot Password' feature because this is an internal company tool, and the administrators can take care of user accounts and password resets quickly</a:t>
            </a:r>
          </a:p>
        </p:txBody>
      </p:sp>
      <p:cxnSp>
        <p:nvCxnSpPr>
          <p:cNvPr id="30" name="Straight Connector 29">
            <a:extLst>
              <a:ext uri="{FF2B5EF4-FFF2-40B4-BE49-F238E27FC236}">
                <a16:creationId xmlns:a16="http://schemas.microsoft.com/office/drawing/2014/main" id="{0F19CFCB-D62D-7247-2CB7-6496C30FF5EC}"/>
              </a:ext>
            </a:extLst>
          </p:cNvPr>
          <p:cNvCxnSpPr>
            <a:cxnSpLocks/>
          </p:cNvCxnSpPr>
          <p:nvPr/>
        </p:nvCxnSpPr>
        <p:spPr>
          <a:xfrm flipH="1">
            <a:off x="8536628" y="896962"/>
            <a:ext cx="1369372" cy="0"/>
          </a:xfrm>
          <a:prstGeom prst="line">
            <a:avLst/>
          </a:prstGeom>
          <a:ln cap="rnd">
            <a:solidFill>
              <a:srgbClr val="457B9D"/>
            </a:solidFill>
          </a:ln>
        </p:spPr>
        <p:style>
          <a:lnRef idx="2">
            <a:schemeClr val="accent1"/>
          </a:lnRef>
          <a:fillRef idx="0">
            <a:schemeClr val="accent1"/>
          </a:fillRef>
          <a:effectRef idx="1">
            <a:schemeClr val="accent1"/>
          </a:effectRef>
          <a:fontRef idx="minor">
            <a:schemeClr val="tx1"/>
          </a:fontRef>
        </p:style>
      </p:cxnSp>
      <p:cxnSp>
        <p:nvCxnSpPr>
          <p:cNvPr id="32" name="Straight Connector 31">
            <a:extLst>
              <a:ext uri="{FF2B5EF4-FFF2-40B4-BE49-F238E27FC236}">
                <a16:creationId xmlns:a16="http://schemas.microsoft.com/office/drawing/2014/main" id="{DF879EF8-36C9-301B-BF1F-23DD5C1CAEE9}"/>
              </a:ext>
            </a:extLst>
          </p:cNvPr>
          <p:cNvCxnSpPr>
            <a:cxnSpLocks/>
          </p:cNvCxnSpPr>
          <p:nvPr/>
        </p:nvCxnSpPr>
        <p:spPr>
          <a:xfrm flipV="1">
            <a:off x="8536628" y="896962"/>
            <a:ext cx="0" cy="4110807"/>
          </a:xfrm>
          <a:prstGeom prst="line">
            <a:avLst/>
          </a:prstGeom>
          <a:ln cap="rnd">
            <a:solidFill>
              <a:srgbClr val="457B9D"/>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CACB2947-E27A-56F3-BB20-674A9F97F5D5}"/>
              </a:ext>
            </a:extLst>
          </p:cNvPr>
          <p:cNvCxnSpPr/>
          <p:nvPr/>
        </p:nvCxnSpPr>
        <p:spPr>
          <a:xfrm>
            <a:off x="8536628" y="5007769"/>
            <a:ext cx="2426647" cy="0"/>
          </a:xfrm>
          <a:prstGeom prst="line">
            <a:avLst/>
          </a:prstGeom>
          <a:ln cap="rnd">
            <a:solidFill>
              <a:srgbClr val="457B9D"/>
            </a:solidFill>
          </a:ln>
        </p:spPr>
        <p:style>
          <a:lnRef idx="2">
            <a:schemeClr val="accent1"/>
          </a:lnRef>
          <a:fillRef idx="0">
            <a:schemeClr val="accent1"/>
          </a:fillRef>
          <a:effectRef idx="1">
            <a:schemeClr val="accent1"/>
          </a:effectRef>
          <a:fontRef idx="minor">
            <a:schemeClr val="tx1"/>
          </a:fontRef>
        </p:style>
      </p:cxnSp>
      <p:sp>
        <p:nvSpPr>
          <p:cNvPr id="39" name="Oval 38">
            <a:extLst>
              <a:ext uri="{FF2B5EF4-FFF2-40B4-BE49-F238E27FC236}">
                <a16:creationId xmlns:a16="http://schemas.microsoft.com/office/drawing/2014/main" id="{A348F7F2-2EF0-C35F-2D86-B6FB699821CF}"/>
              </a:ext>
            </a:extLst>
          </p:cNvPr>
          <p:cNvSpPr/>
          <p:nvPr/>
        </p:nvSpPr>
        <p:spPr>
          <a:xfrm>
            <a:off x="9906000" y="866681"/>
            <a:ext cx="60562" cy="60562"/>
          </a:xfrm>
          <a:prstGeom prst="ellipse">
            <a:avLst/>
          </a:prstGeom>
          <a:noFill/>
          <a:ln w="19050">
            <a:solidFill>
              <a:srgbClr val="457B9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444896AB-6B96-D371-4087-2588CBF4C3A7}"/>
              </a:ext>
            </a:extLst>
          </p:cNvPr>
          <p:cNvSpPr/>
          <p:nvPr/>
        </p:nvSpPr>
        <p:spPr>
          <a:xfrm>
            <a:off x="10963275" y="4977488"/>
            <a:ext cx="60562" cy="60562"/>
          </a:xfrm>
          <a:prstGeom prst="ellipse">
            <a:avLst/>
          </a:prstGeom>
          <a:noFill/>
          <a:ln w="19050">
            <a:solidFill>
              <a:srgbClr val="457B9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Straight Connector 40">
            <a:extLst>
              <a:ext uri="{FF2B5EF4-FFF2-40B4-BE49-F238E27FC236}">
                <a16:creationId xmlns:a16="http://schemas.microsoft.com/office/drawing/2014/main" id="{825863F3-B205-7545-6ECA-40DA4437CC08}"/>
              </a:ext>
            </a:extLst>
          </p:cNvPr>
          <p:cNvCxnSpPr>
            <a:cxnSpLocks/>
          </p:cNvCxnSpPr>
          <p:nvPr/>
        </p:nvCxnSpPr>
        <p:spPr>
          <a:xfrm rot="16200000" flipH="1">
            <a:off x="9882839" y="5061211"/>
            <a:ext cx="106976" cy="92"/>
          </a:xfrm>
          <a:prstGeom prst="line">
            <a:avLst/>
          </a:prstGeom>
          <a:ln w="19050" cap="rnd" cmpd="sng" algn="ctr">
            <a:solidFill>
              <a:srgbClr val="457B9D"/>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3" name="Straight Connector 42">
            <a:extLst>
              <a:ext uri="{FF2B5EF4-FFF2-40B4-BE49-F238E27FC236}">
                <a16:creationId xmlns:a16="http://schemas.microsoft.com/office/drawing/2014/main" id="{770938DA-89E6-3EDA-AD8B-2A65D7200E3A}"/>
              </a:ext>
            </a:extLst>
          </p:cNvPr>
          <p:cNvCxnSpPr>
            <a:cxnSpLocks/>
          </p:cNvCxnSpPr>
          <p:nvPr/>
        </p:nvCxnSpPr>
        <p:spPr>
          <a:xfrm>
            <a:off x="9936281" y="5099665"/>
            <a:ext cx="0" cy="349429"/>
          </a:xfrm>
          <a:prstGeom prst="line">
            <a:avLst/>
          </a:prstGeom>
          <a:ln cap="rnd">
            <a:solidFill>
              <a:srgbClr val="457B9D"/>
            </a:solidFill>
          </a:ln>
        </p:spPr>
        <p:style>
          <a:lnRef idx="2">
            <a:schemeClr val="accent1"/>
          </a:lnRef>
          <a:fillRef idx="0">
            <a:schemeClr val="accent1"/>
          </a:fillRef>
          <a:effectRef idx="1">
            <a:schemeClr val="accent1"/>
          </a:effectRef>
          <a:fontRef idx="minor">
            <a:schemeClr val="tx1"/>
          </a:fontRef>
        </p:style>
      </p:cxnSp>
      <p:cxnSp>
        <p:nvCxnSpPr>
          <p:cNvPr id="45" name="Straight Connector 44">
            <a:extLst>
              <a:ext uri="{FF2B5EF4-FFF2-40B4-BE49-F238E27FC236}">
                <a16:creationId xmlns:a16="http://schemas.microsoft.com/office/drawing/2014/main" id="{841CE953-3A37-611B-08F9-A3F4CF1DDD93}"/>
              </a:ext>
            </a:extLst>
          </p:cNvPr>
          <p:cNvCxnSpPr/>
          <p:nvPr/>
        </p:nvCxnSpPr>
        <p:spPr>
          <a:xfrm flipH="1">
            <a:off x="9032875" y="5451475"/>
            <a:ext cx="903406" cy="0"/>
          </a:xfrm>
          <a:prstGeom prst="line">
            <a:avLst/>
          </a:prstGeom>
          <a:ln cap="rnd">
            <a:solidFill>
              <a:srgbClr val="457B9D"/>
            </a:solidFill>
          </a:ln>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388C5813-AD31-B487-57E4-81E646998BC7}"/>
              </a:ext>
            </a:extLst>
          </p:cNvPr>
          <p:cNvCxnSpPr>
            <a:cxnSpLocks/>
          </p:cNvCxnSpPr>
          <p:nvPr/>
        </p:nvCxnSpPr>
        <p:spPr>
          <a:xfrm>
            <a:off x="9029700" y="5451475"/>
            <a:ext cx="0" cy="335755"/>
          </a:xfrm>
          <a:prstGeom prst="line">
            <a:avLst/>
          </a:prstGeom>
          <a:ln cap="rnd">
            <a:solidFill>
              <a:srgbClr val="457B9D"/>
            </a:solidFill>
          </a:ln>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3F15C56E-0106-8A01-55C5-E9581FE55D68}"/>
              </a:ext>
            </a:extLst>
          </p:cNvPr>
          <p:cNvCxnSpPr>
            <a:cxnSpLocks/>
          </p:cNvCxnSpPr>
          <p:nvPr/>
        </p:nvCxnSpPr>
        <p:spPr>
          <a:xfrm flipH="1">
            <a:off x="8605838" y="5788025"/>
            <a:ext cx="422275" cy="0"/>
          </a:xfrm>
          <a:prstGeom prst="line">
            <a:avLst/>
          </a:prstGeom>
          <a:ln cap="rnd">
            <a:solidFill>
              <a:srgbClr val="457B9D"/>
            </a:solidFill>
          </a:ln>
        </p:spPr>
        <p:style>
          <a:lnRef idx="2">
            <a:schemeClr val="accent1"/>
          </a:lnRef>
          <a:fillRef idx="0">
            <a:schemeClr val="accent1"/>
          </a:fillRef>
          <a:effectRef idx="1">
            <a:schemeClr val="accent1"/>
          </a:effectRef>
          <a:fontRef idx="minor">
            <a:schemeClr val="tx1"/>
          </a:fontRef>
        </p:style>
      </p:cxnSp>
      <p:sp>
        <p:nvSpPr>
          <p:cNvPr id="51" name="Oval 50">
            <a:extLst>
              <a:ext uri="{FF2B5EF4-FFF2-40B4-BE49-F238E27FC236}">
                <a16:creationId xmlns:a16="http://schemas.microsoft.com/office/drawing/2014/main" id="{3963ABF3-6F70-69F0-930B-E6F6D14BA3A0}"/>
              </a:ext>
            </a:extLst>
          </p:cNvPr>
          <p:cNvSpPr/>
          <p:nvPr/>
        </p:nvSpPr>
        <p:spPr>
          <a:xfrm>
            <a:off x="8544483" y="5757744"/>
            <a:ext cx="60562" cy="60562"/>
          </a:xfrm>
          <a:prstGeom prst="ellipse">
            <a:avLst/>
          </a:prstGeom>
          <a:noFill/>
          <a:ln w="19050">
            <a:solidFill>
              <a:srgbClr val="457B9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4" name="Straight Connector 53">
            <a:extLst>
              <a:ext uri="{FF2B5EF4-FFF2-40B4-BE49-F238E27FC236}">
                <a16:creationId xmlns:a16="http://schemas.microsoft.com/office/drawing/2014/main" id="{C92309F4-894D-267D-8106-E5BDEC4CE436}"/>
              </a:ext>
            </a:extLst>
          </p:cNvPr>
          <p:cNvCxnSpPr>
            <a:cxnSpLocks/>
          </p:cNvCxnSpPr>
          <p:nvPr/>
        </p:nvCxnSpPr>
        <p:spPr>
          <a:xfrm flipH="1">
            <a:off x="8324851" y="5788025"/>
            <a:ext cx="212489" cy="0"/>
          </a:xfrm>
          <a:prstGeom prst="line">
            <a:avLst/>
          </a:prstGeom>
          <a:ln cap="rnd">
            <a:solidFill>
              <a:srgbClr val="457B9D"/>
            </a:solidFill>
          </a:ln>
        </p:spPr>
        <p:style>
          <a:lnRef idx="2">
            <a:schemeClr val="accent1"/>
          </a:lnRef>
          <a:fillRef idx="0">
            <a:schemeClr val="accent1"/>
          </a:fillRef>
          <a:effectRef idx="1">
            <a:schemeClr val="accent1"/>
          </a:effectRef>
          <a:fontRef idx="minor">
            <a:schemeClr val="tx1"/>
          </a:fontRef>
        </p:style>
      </p:cxnSp>
      <p:cxnSp>
        <p:nvCxnSpPr>
          <p:cNvPr id="59" name="Straight Connector 58">
            <a:extLst>
              <a:ext uri="{FF2B5EF4-FFF2-40B4-BE49-F238E27FC236}">
                <a16:creationId xmlns:a16="http://schemas.microsoft.com/office/drawing/2014/main" id="{40B574C1-0BE2-E1DB-7A55-8E656A5ECBA4}"/>
              </a:ext>
            </a:extLst>
          </p:cNvPr>
          <p:cNvCxnSpPr>
            <a:cxnSpLocks/>
          </p:cNvCxnSpPr>
          <p:nvPr/>
        </p:nvCxnSpPr>
        <p:spPr>
          <a:xfrm flipV="1">
            <a:off x="6648451" y="692936"/>
            <a:ext cx="0" cy="58096"/>
          </a:xfrm>
          <a:prstGeom prst="line">
            <a:avLst/>
          </a:prstGeom>
          <a:ln cap="rnd">
            <a:solidFill>
              <a:srgbClr val="457B9D"/>
            </a:solidFill>
          </a:ln>
        </p:spPr>
        <p:style>
          <a:lnRef idx="2">
            <a:schemeClr val="accent1"/>
          </a:lnRef>
          <a:fillRef idx="0">
            <a:schemeClr val="accent1"/>
          </a:fillRef>
          <a:effectRef idx="1">
            <a:schemeClr val="accent1"/>
          </a:effectRef>
          <a:fontRef idx="minor">
            <a:schemeClr val="tx1"/>
          </a:fontRef>
        </p:style>
      </p:cxnSp>
      <p:cxnSp>
        <p:nvCxnSpPr>
          <p:cNvPr id="62" name="Straight Connector 61">
            <a:extLst>
              <a:ext uri="{FF2B5EF4-FFF2-40B4-BE49-F238E27FC236}">
                <a16:creationId xmlns:a16="http://schemas.microsoft.com/office/drawing/2014/main" id="{74E5598F-8F47-3BED-9F92-750906404BBA}"/>
              </a:ext>
            </a:extLst>
          </p:cNvPr>
          <p:cNvCxnSpPr>
            <a:cxnSpLocks/>
          </p:cNvCxnSpPr>
          <p:nvPr/>
        </p:nvCxnSpPr>
        <p:spPr>
          <a:xfrm rot="16200000" flipV="1">
            <a:off x="8771785" y="842825"/>
            <a:ext cx="106976" cy="92"/>
          </a:xfrm>
          <a:prstGeom prst="line">
            <a:avLst/>
          </a:prstGeom>
          <a:ln w="19050" cap="rnd" cmpd="sng" algn="ctr">
            <a:solidFill>
              <a:srgbClr val="457B9D"/>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66" name="Straight Connector 65">
            <a:extLst>
              <a:ext uri="{FF2B5EF4-FFF2-40B4-BE49-F238E27FC236}">
                <a16:creationId xmlns:a16="http://schemas.microsoft.com/office/drawing/2014/main" id="{9850E15B-CDA2-9504-AFD2-B49346F42250}"/>
              </a:ext>
            </a:extLst>
          </p:cNvPr>
          <p:cNvCxnSpPr/>
          <p:nvPr/>
        </p:nvCxnSpPr>
        <p:spPr>
          <a:xfrm flipV="1">
            <a:off x="8828087" y="693639"/>
            <a:ext cx="0" cy="114787"/>
          </a:xfrm>
          <a:prstGeom prst="line">
            <a:avLst/>
          </a:prstGeom>
          <a:ln cap="rnd">
            <a:solidFill>
              <a:srgbClr val="457B9D"/>
            </a:solidFill>
          </a:ln>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F44B5BD4-386E-47FC-B2BD-B6A960480155}"/>
              </a:ext>
            </a:extLst>
          </p:cNvPr>
          <p:cNvCxnSpPr>
            <a:cxnSpLocks/>
          </p:cNvCxnSpPr>
          <p:nvPr/>
        </p:nvCxnSpPr>
        <p:spPr>
          <a:xfrm flipH="1">
            <a:off x="6648451" y="692936"/>
            <a:ext cx="2179636" cy="0"/>
          </a:xfrm>
          <a:prstGeom prst="line">
            <a:avLst/>
          </a:prstGeom>
          <a:ln>
            <a:solidFill>
              <a:srgbClr val="457B9D"/>
            </a:solidFill>
          </a:ln>
        </p:spPr>
        <p:style>
          <a:lnRef idx="2">
            <a:schemeClr val="accent1"/>
          </a:lnRef>
          <a:fillRef idx="0">
            <a:schemeClr val="accent1"/>
          </a:fillRef>
          <a:effectRef idx="1">
            <a:schemeClr val="accent1"/>
          </a:effectRef>
          <a:fontRef idx="minor">
            <a:schemeClr val="tx1"/>
          </a:fontRef>
        </p:style>
      </p:cxnSp>
      <p:sp>
        <p:nvSpPr>
          <p:cNvPr id="71" name="Oval 70">
            <a:extLst>
              <a:ext uri="{FF2B5EF4-FFF2-40B4-BE49-F238E27FC236}">
                <a16:creationId xmlns:a16="http://schemas.microsoft.com/office/drawing/2014/main" id="{CCF36A8D-259A-E735-7264-2E0B8021D9B8}"/>
              </a:ext>
            </a:extLst>
          </p:cNvPr>
          <p:cNvSpPr/>
          <p:nvPr/>
        </p:nvSpPr>
        <p:spPr>
          <a:xfrm>
            <a:off x="6618170" y="759102"/>
            <a:ext cx="60562" cy="60562"/>
          </a:xfrm>
          <a:prstGeom prst="ellipse">
            <a:avLst/>
          </a:prstGeom>
          <a:noFill/>
          <a:ln w="19050">
            <a:solidFill>
              <a:srgbClr val="457B9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2" name="Straight Connector 71">
            <a:extLst>
              <a:ext uri="{FF2B5EF4-FFF2-40B4-BE49-F238E27FC236}">
                <a16:creationId xmlns:a16="http://schemas.microsoft.com/office/drawing/2014/main" id="{B481FBE9-0168-C95A-01C1-DFCE4BAA4DE5}"/>
              </a:ext>
            </a:extLst>
          </p:cNvPr>
          <p:cNvCxnSpPr>
            <a:cxnSpLocks/>
          </p:cNvCxnSpPr>
          <p:nvPr/>
        </p:nvCxnSpPr>
        <p:spPr>
          <a:xfrm flipV="1">
            <a:off x="6648451" y="823813"/>
            <a:ext cx="0" cy="58096"/>
          </a:xfrm>
          <a:prstGeom prst="line">
            <a:avLst/>
          </a:prstGeom>
          <a:ln cap="rnd">
            <a:solidFill>
              <a:srgbClr val="457B9D"/>
            </a:solidFill>
          </a:ln>
        </p:spPr>
        <p:style>
          <a:lnRef idx="2">
            <a:schemeClr val="accent1"/>
          </a:lnRef>
          <a:fillRef idx="0">
            <a:schemeClr val="accent1"/>
          </a:fillRef>
          <a:effectRef idx="1">
            <a:schemeClr val="accent1"/>
          </a:effectRef>
          <a:fontRef idx="minor">
            <a:schemeClr val="tx1"/>
          </a:fontRef>
        </p:style>
      </p:cxnSp>
      <p:pic>
        <p:nvPicPr>
          <p:cNvPr id="7" name="Picture 6" descr="A person standing next to a machine&#10;&#10;AI-generated content may be incorrect.">
            <a:extLst>
              <a:ext uri="{FF2B5EF4-FFF2-40B4-BE49-F238E27FC236}">
                <a16:creationId xmlns:a16="http://schemas.microsoft.com/office/drawing/2014/main" id="{D2AC5E15-E5C0-F303-C90E-CA39316FFC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2213" y="902709"/>
            <a:ext cx="7893886" cy="5613429"/>
          </a:xfrm>
          <a:prstGeom prst="rect">
            <a:avLst/>
          </a:prstGeom>
          <a:ln w="19050">
            <a:solidFill>
              <a:srgbClr val="457B9D"/>
            </a:solidFill>
          </a:ln>
        </p:spPr>
      </p:pic>
    </p:spTree>
    <p:extLst>
      <p:ext uri="{BB962C8B-B14F-4D97-AF65-F5344CB8AC3E}">
        <p14:creationId xmlns:p14="http://schemas.microsoft.com/office/powerpoint/2010/main" val="184020215"/>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iterate type="lt">
                                    <p:tmPct val="3000"/>
                                  </p:iterate>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10" presetClass="entr" presetSubtype="0" fill="hold" nodeType="with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fade">
                                      <p:cBhvr>
                                        <p:cTn id="12" dur="500"/>
                                        <p:tgtEl>
                                          <p:spTgt spid="5">
                                            <p:txEl>
                                              <p:pRg st="0" end="0"/>
                                            </p:txEl>
                                          </p:spTgt>
                                        </p:tgtEl>
                                      </p:cBhvr>
                                    </p:animEffect>
                                  </p:childTnLst>
                                </p:cTn>
                              </p:par>
                              <p:par>
                                <p:cTn id="13" presetID="1" presetClass="entr" presetSubtype="0" fill="hold" nodeType="withEffect">
                                  <p:stCondLst>
                                    <p:cond delay="0"/>
                                  </p:stCondLst>
                                  <p:iterate type="lt">
                                    <p:tmAbs val="10"/>
                                  </p:iterate>
                                  <p:childTnLst>
                                    <p:set>
                                      <p:cBhvr>
                                        <p:cTn id="14" dur="1" fill="hold">
                                          <p:stCondLst>
                                            <p:cond delay="0"/>
                                          </p:stCondLst>
                                        </p:cTn>
                                        <p:tgtEl>
                                          <p:spTgt spid="28">
                                            <p:txEl>
                                              <p:pRg st="0" end="0"/>
                                            </p:txEl>
                                          </p:spTgt>
                                        </p:tgtEl>
                                        <p:attrNameLst>
                                          <p:attrName>style.visibility</p:attrName>
                                        </p:attrNameLst>
                                      </p:cBhvr>
                                      <p:to>
                                        <p:strVal val="visible"/>
                                      </p:to>
                                    </p:set>
                                  </p:childTnLst>
                                </p:cTn>
                              </p:par>
                              <p:par>
                                <p:cTn id="15" presetID="16" presetClass="entr" presetSubtype="21" fill="hold"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barn(inVertical)">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1FAEE"/>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9FD3AB-0D50-7C1F-8326-4587D55FF007}"/>
              </a:ext>
            </a:extLst>
          </p:cNvPr>
          <p:cNvSpPr>
            <a:spLocks noGrp="1"/>
          </p:cNvSpPr>
          <p:nvPr>
            <p:ph type="ctrTitle"/>
          </p:nvPr>
        </p:nvSpPr>
        <p:spPr>
          <a:xfrm>
            <a:off x="336086" y="903865"/>
            <a:ext cx="2405076" cy="424952"/>
          </a:xfrm>
        </p:spPr>
        <p:txBody>
          <a:bodyPr/>
          <a:lstStyle/>
          <a:p>
            <a:r>
              <a:rPr lang="hu-HU" sz="2400" b="1" u="sng" dirty="0">
                <a:solidFill>
                  <a:schemeClr val="accent1">
                    <a:lumMod val="75000"/>
                  </a:schemeClr>
                </a:solidFill>
              </a:rPr>
              <a:t>Storage overview</a:t>
            </a:r>
            <a:endParaRPr lang="en-US" sz="2400" b="1" u="sng" dirty="0">
              <a:solidFill>
                <a:schemeClr val="accent1">
                  <a:lumMod val="75000"/>
                </a:schemeClr>
              </a:solidFill>
            </a:endParaRPr>
          </a:p>
        </p:txBody>
      </p:sp>
      <p:sp>
        <p:nvSpPr>
          <p:cNvPr id="7" name="TextBox 6">
            <a:extLst>
              <a:ext uri="{FF2B5EF4-FFF2-40B4-BE49-F238E27FC236}">
                <a16:creationId xmlns:a16="http://schemas.microsoft.com/office/drawing/2014/main" id="{449DD149-C8D8-B49A-4127-C8751A52C203}"/>
              </a:ext>
            </a:extLst>
          </p:cNvPr>
          <p:cNvSpPr txBox="1"/>
          <p:nvPr/>
        </p:nvSpPr>
        <p:spPr>
          <a:xfrm>
            <a:off x="336085" y="1214517"/>
            <a:ext cx="3007189" cy="3693319"/>
          </a:xfrm>
          <a:prstGeom prst="rect">
            <a:avLst/>
          </a:prstGeom>
          <a:noFill/>
        </p:spPr>
        <p:txBody>
          <a:bodyPr wrap="square" rtlCol="0">
            <a:spAutoFit/>
          </a:bodyPr>
          <a:lstStyle/>
          <a:p>
            <a:pPr algn="just"/>
            <a:r>
              <a:rPr lang="en-US" dirty="0">
                <a:solidFill>
                  <a:srgbClr val="457B9D"/>
                </a:solidFill>
              </a:rPr>
              <a:t>This page displays the shelves in the warehouse. The fullness of the shelves is shown with dark blue colors</a:t>
            </a:r>
            <a:r>
              <a:rPr lang="hu-HU" dirty="0">
                <a:solidFill>
                  <a:srgbClr val="457B9D"/>
                </a:solidFill>
              </a:rPr>
              <a:t>.</a:t>
            </a:r>
            <a:r>
              <a:rPr lang="en-US" dirty="0">
                <a:solidFill>
                  <a:srgbClr val="457B9D"/>
                </a:solidFill>
              </a:rPr>
              <a:t> </a:t>
            </a:r>
            <a:r>
              <a:rPr lang="hu-HU" dirty="0">
                <a:solidFill>
                  <a:srgbClr val="457B9D"/>
                </a:solidFill>
              </a:rPr>
              <a:t>There is a section that </a:t>
            </a:r>
            <a:r>
              <a:rPr lang="en-US" dirty="0">
                <a:solidFill>
                  <a:srgbClr val="457B9D"/>
                </a:solidFill>
              </a:rPr>
              <a:t>calcul</a:t>
            </a:r>
            <a:r>
              <a:rPr lang="hu-HU" dirty="0">
                <a:solidFill>
                  <a:srgbClr val="457B9D"/>
                </a:solidFill>
              </a:rPr>
              <a:t>ates</a:t>
            </a:r>
            <a:r>
              <a:rPr lang="en-US" dirty="0">
                <a:solidFill>
                  <a:srgbClr val="457B9D"/>
                </a:solidFill>
              </a:rPr>
              <a:t> </a:t>
            </a:r>
            <a:r>
              <a:rPr lang="hu-HU" dirty="0">
                <a:solidFill>
                  <a:srgbClr val="457B9D"/>
                </a:solidFill>
              </a:rPr>
              <a:t>the</a:t>
            </a:r>
            <a:r>
              <a:rPr lang="en-US" dirty="0">
                <a:solidFill>
                  <a:srgbClr val="457B9D"/>
                </a:solidFill>
              </a:rPr>
              <a:t> percentage of the warehouse’s total capacity. It also shows how much space is available and how much is full. On top of that, it highlights which types of items are running low in stock.</a:t>
            </a:r>
          </a:p>
        </p:txBody>
      </p:sp>
      <p:cxnSp>
        <p:nvCxnSpPr>
          <p:cNvPr id="4" name="Straight Connector 3">
            <a:extLst>
              <a:ext uri="{FF2B5EF4-FFF2-40B4-BE49-F238E27FC236}">
                <a16:creationId xmlns:a16="http://schemas.microsoft.com/office/drawing/2014/main" id="{0FEC1E3D-ABA7-25B8-EACB-D176CA5055EE}"/>
              </a:ext>
            </a:extLst>
          </p:cNvPr>
          <p:cNvCxnSpPr>
            <a:cxnSpLocks/>
          </p:cNvCxnSpPr>
          <p:nvPr/>
        </p:nvCxnSpPr>
        <p:spPr>
          <a:xfrm flipV="1">
            <a:off x="336085" y="831850"/>
            <a:ext cx="0" cy="4075986"/>
          </a:xfrm>
          <a:prstGeom prst="line">
            <a:avLst/>
          </a:prstGeom>
          <a:ln cap="rnd">
            <a:solidFill>
              <a:srgbClr val="457B9D"/>
            </a:solidFill>
          </a:ln>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A1EE75E3-6DFB-21A9-6CBD-9F54CF29FB7A}"/>
              </a:ext>
            </a:extLst>
          </p:cNvPr>
          <p:cNvCxnSpPr>
            <a:cxnSpLocks/>
          </p:cNvCxnSpPr>
          <p:nvPr/>
        </p:nvCxnSpPr>
        <p:spPr>
          <a:xfrm>
            <a:off x="336085" y="4907836"/>
            <a:ext cx="2184865" cy="0"/>
          </a:xfrm>
          <a:prstGeom prst="line">
            <a:avLst/>
          </a:prstGeom>
          <a:ln cap="rnd">
            <a:solidFill>
              <a:srgbClr val="457B9D"/>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2D2684E1-2805-B2BC-1B6E-922FD90F0D85}"/>
              </a:ext>
            </a:extLst>
          </p:cNvPr>
          <p:cNvCxnSpPr>
            <a:cxnSpLocks/>
          </p:cNvCxnSpPr>
          <p:nvPr/>
        </p:nvCxnSpPr>
        <p:spPr>
          <a:xfrm>
            <a:off x="336085" y="840365"/>
            <a:ext cx="1202539" cy="0"/>
          </a:xfrm>
          <a:prstGeom prst="line">
            <a:avLst/>
          </a:prstGeom>
          <a:ln cap="rnd">
            <a:solidFill>
              <a:srgbClr val="457B9D"/>
            </a:solidFill>
          </a:ln>
        </p:spPr>
        <p:style>
          <a:lnRef idx="2">
            <a:schemeClr val="accent1"/>
          </a:lnRef>
          <a:fillRef idx="0">
            <a:schemeClr val="accent1"/>
          </a:fillRef>
          <a:effectRef idx="1">
            <a:schemeClr val="accent1"/>
          </a:effectRef>
          <a:fontRef idx="minor">
            <a:schemeClr val="tx1"/>
          </a:fontRef>
        </p:style>
      </p:cxnSp>
      <p:sp>
        <p:nvSpPr>
          <p:cNvPr id="14" name="Oval 13">
            <a:extLst>
              <a:ext uri="{FF2B5EF4-FFF2-40B4-BE49-F238E27FC236}">
                <a16:creationId xmlns:a16="http://schemas.microsoft.com/office/drawing/2014/main" id="{9C79166B-2B1E-25B9-A9C7-E5E5E9A0BA5A}"/>
              </a:ext>
            </a:extLst>
          </p:cNvPr>
          <p:cNvSpPr/>
          <p:nvPr/>
        </p:nvSpPr>
        <p:spPr>
          <a:xfrm>
            <a:off x="1538624" y="811093"/>
            <a:ext cx="60562" cy="60562"/>
          </a:xfrm>
          <a:prstGeom prst="ellipse">
            <a:avLst/>
          </a:prstGeom>
          <a:noFill/>
          <a:ln w="19050">
            <a:solidFill>
              <a:srgbClr val="457B9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EA283DE3-C564-F0C6-9813-EC988614AB73}"/>
              </a:ext>
            </a:extLst>
          </p:cNvPr>
          <p:cNvSpPr/>
          <p:nvPr/>
        </p:nvSpPr>
        <p:spPr>
          <a:xfrm>
            <a:off x="2523331" y="4877555"/>
            <a:ext cx="60562" cy="60562"/>
          </a:xfrm>
          <a:prstGeom prst="ellipse">
            <a:avLst/>
          </a:prstGeom>
          <a:noFill/>
          <a:ln w="19050">
            <a:solidFill>
              <a:srgbClr val="457B9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5">
            <a:extLst>
              <a:ext uri="{FF2B5EF4-FFF2-40B4-BE49-F238E27FC236}">
                <a16:creationId xmlns:a16="http://schemas.microsoft.com/office/drawing/2014/main" id="{0B8558EC-2BF2-DC83-F737-1BDC811E881E}"/>
              </a:ext>
            </a:extLst>
          </p:cNvPr>
          <p:cNvCxnSpPr>
            <a:cxnSpLocks/>
          </p:cNvCxnSpPr>
          <p:nvPr/>
        </p:nvCxnSpPr>
        <p:spPr>
          <a:xfrm rot="16200000" flipH="1">
            <a:off x="1481869" y="4963673"/>
            <a:ext cx="106976" cy="92"/>
          </a:xfrm>
          <a:prstGeom prst="line">
            <a:avLst/>
          </a:prstGeom>
          <a:ln w="19050" cap="rnd" cmpd="sng" algn="ctr">
            <a:solidFill>
              <a:srgbClr val="457B9D"/>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8" name="Straight Connector 17">
            <a:extLst>
              <a:ext uri="{FF2B5EF4-FFF2-40B4-BE49-F238E27FC236}">
                <a16:creationId xmlns:a16="http://schemas.microsoft.com/office/drawing/2014/main" id="{4C430EEA-16D2-CA32-6B77-B8B0690F597C}"/>
              </a:ext>
            </a:extLst>
          </p:cNvPr>
          <p:cNvCxnSpPr>
            <a:cxnSpLocks/>
          </p:cNvCxnSpPr>
          <p:nvPr/>
        </p:nvCxnSpPr>
        <p:spPr>
          <a:xfrm>
            <a:off x="1535311" y="4991807"/>
            <a:ext cx="0" cy="532693"/>
          </a:xfrm>
          <a:prstGeom prst="line">
            <a:avLst/>
          </a:prstGeom>
          <a:ln cap="rnd">
            <a:solidFill>
              <a:srgbClr val="457B9D"/>
            </a:solidFill>
          </a:ln>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7B71E3B3-64C8-13F8-3AE6-5D73A3BF1B13}"/>
              </a:ext>
            </a:extLst>
          </p:cNvPr>
          <p:cNvCxnSpPr>
            <a:cxnSpLocks/>
          </p:cNvCxnSpPr>
          <p:nvPr/>
        </p:nvCxnSpPr>
        <p:spPr>
          <a:xfrm>
            <a:off x="1535311" y="5524500"/>
            <a:ext cx="1202676" cy="0"/>
          </a:xfrm>
          <a:prstGeom prst="line">
            <a:avLst/>
          </a:prstGeom>
          <a:ln cap="rnd">
            <a:solidFill>
              <a:srgbClr val="457B9D"/>
            </a:solidFill>
          </a:ln>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BDE591EE-E787-C7FA-BF8B-181014B9D7CC}"/>
              </a:ext>
            </a:extLst>
          </p:cNvPr>
          <p:cNvCxnSpPr>
            <a:cxnSpLocks/>
          </p:cNvCxnSpPr>
          <p:nvPr/>
        </p:nvCxnSpPr>
        <p:spPr>
          <a:xfrm>
            <a:off x="2741162" y="5524500"/>
            <a:ext cx="0" cy="1082040"/>
          </a:xfrm>
          <a:prstGeom prst="line">
            <a:avLst/>
          </a:prstGeom>
          <a:ln cap="rnd">
            <a:solidFill>
              <a:srgbClr val="457B9D"/>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12E23AE4-59DC-8B93-3D24-A7170B2EEA43}"/>
              </a:ext>
            </a:extLst>
          </p:cNvPr>
          <p:cNvCxnSpPr/>
          <p:nvPr/>
        </p:nvCxnSpPr>
        <p:spPr>
          <a:xfrm>
            <a:off x="2741162" y="6606540"/>
            <a:ext cx="3271018" cy="0"/>
          </a:xfrm>
          <a:prstGeom prst="line">
            <a:avLst/>
          </a:prstGeom>
          <a:ln cap="rnd">
            <a:solidFill>
              <a:srgbClr val="457B9D"/>
            </a:solidFill>
          </a:ln>
        </p:spPr>
        <p:style>
          <a:lnRef idx="2">
            <a:schemeClr val="accent1"/>
          </a:lnRef>
          <a:fillRef idx="0">
            <a:schemeClr val="accent1"/>
          </a:fillRef>
          <a:effectRef idx="1">
            <a:schemeClr val="accent1"/>
          </a:effectRef>
          <a:fontRef idx="minor">
            <a:schemeClr val="tx1"/>
          </a:fontRef>
        </p:style>
      </p:cxnSp>
      <p:sp>
        <p:nvSpPr>
          <p:cNvPr id="26" name="Oval 25">
            <a:extLst>
              <a:ext uri="{FF2B5EF4-FFF2-40B4-BE49-F238E27FC236}">
                <a16:creationId xmlns:a16="http://schemas.microsoft.com/office/drawing/2014/main" id="{B43EF0F9-0309-375E-84A0-6328F971B36F}"/>
              </a:ext>
            </a:extLst>
          </p:cNvPr>
          <p:cNvSpPr/>
          <p:nvPr/>
        </p:nvSpPr>
        <p:spPr>
          <a:xfrm>
            <a:off x="6012180" y="6576259"/>
            <a:ext cx="60562" cy="60562"/>
          </a:xfrm>
          <a:prstGeom prst="ellipse">
            <a:avLst/>
          </a:prstGeom>
          <a:noFill/>
          <a:ln w="19050">
            <a:solidFill>
              <a:srgbClr val="457B9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4" name="Straight Connector 33">
            <a:extLst>
              <a:ext uri="{FF2B5EF4-FFF2-40B4-BE49-F238E27FC236}">
                <a16:creationId xmlns:a16="http://schemas.microsoft.com/office/drawing/2014/main" id="{D240D6BB-7797-73CB-D1B8-1EE28BEA4BF3}"/>
              </a:ext>
            </a:extLst>
          </p:cNvPr>
          <p:cNvCxnSpPr>
            <a:cxnSpLocks/>
          </p:cNvCxnSpPr>
          <p:nvPr/>
        </p:nvCxnSpPr>
        <p:spPr>
          <a:xfrm flipV="1">
            <a:off x="6040080" y="5385201"/>
            <a:ext cx="0" cy="1188677"/>
          </a:xfrm>
          <a:prstGeom prst="line">
            <a:avLst/>
          </a:prstGeom>
          <a:ln cap="rnd">
            <a:solidFill>
              <a:srgbClr val="457B9D"/>
            </a:solidFill>
          </a:ln>
        </p:spPr>
        <p:style>
          <a:lnRef idx="2">
            <a:schemeClr val="accent1"/>
          </a:lnRef>
          <a:fillRef idx="0">
            <a:schemeClr val="accent1"/>
          </a:fillRef>
          <a:effectRef idx="1">
            <a:schemeClr val="accent1"/>
          </a:effectRef>
          <a:fontRef idx="minor">
            <a:schemeClr val="tx1"/>
          </a:fontRef>
        </p:style>
      </p:cxnSp>
      <p:pic>
        <p:nvPicPr>
          <p:cNvPr id="10" name="Picture 9">
            <a:extLst>
              <a:ext uri="{FF2B5EF4-FFF2-40B4-BE49-F238E27FC236}">
                <a16:creationId xmlns:a16="http://schemas.microsoft.com/office/drawing/2014/main" id="{7AD39CC7-7004-0F7D-9CE5-D3B8E37114DC}"/>
              </a:ext>
            </a:extLst>
          </p:cNvPr>
          <p:cNvPicPr>
            <a:picLocks noChangeAspect="1"/>
          </p:cNvPicPr>
          <p:nvPr/>
        </p:nvPicPr>
        <p:blipFill>
          <a:blip r:embed="rId3"/>
          <a:stretch>
            <a:fillRect/>
          </a:stretch>
        </p:blipFill>
        <p:spPr>
          <a:xfrm>
            <a:off x="3508878" y="840365"/>
            <a:ext cx="8597783" cy="4544836"/>
          </a:xfrm>
          <a:prstGeom prst="rect">
            <a:avLst/>
          </a:prstGeom>
          <a:ln w="19050">
            <a:solidFill>
              <a:srgbClr val="457B9D"/>
            </a:solidFill>
          </a:ln>
        </p:spPr>
      </p:pic>
    </p:spTree>
    <p:extLst>
      <p:ext uri="{BB962C8B-B14F-4D97-AF65-F5344CB8AC3E}">
        <p14:creationId xmlns:p14="http://schemas.microsoft.com/office/powerpoint/2010/main" val="910931268"/>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 presetClass="entr" presetSubtype="0" fill="hold" nodeType="withEffect">
                                  <p:stCondLst>
                                    <p:cond delay="0"/>
                                  </p:stCondLst>
                                  <p:iterate type="lt">
                                    <p:tmAbs val="10"/>
                                  </p:iterate>
                                  <p:childTnLst>
                                    <p:set>
                                      <p:cBhvr>
                                        <p:cTn id="9" dur="1" fill="hold">
                                          <p:stCondLst>
                                            <p:cond delay="0"/>
                                          </p:stCondLst>
                                        </p:cTn>
                                        <p:tgtEl>
                                          <p:spTgt spid="7">
                                            <p:txEl>
                                              <p:pRg st="0" end="0"/>
                                            </p:txEl>
                                          </p:spTgt>
                                        </p:tgtEl>
                                        <p:attrNameLst>
                                          <p:attrName>style.visibility</p:attrName>
                                        </p:attrNameLst>
                                      </p:cBhvr>
                                      <p:to>
                                        <p:strVal val="visible"/>
                                      </p:to>
                                    </p:set>
                                  </p:childTnLst>
                                </p:cTn>
                              </p:par>
                              <p:par>
                                <p:cTn id="10" presetID="16" presetClass="entr" presetSubtype="37" fill="hold"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barn(outVertical)">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772</TotalTime>
  <Words>991</Words>
  <Application>Microsoft Office PowerPoint</Application>
  <PresentationFormat>Widescreen</PresentationFormat>
  <Paragraphs>77</Paragraphs>
  <Slides>20</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Aptos</vt:lpstr>
      <vt:lpstr>Aptos Display</vt:lpstr>
      <vt:lpstr>Arial</vt:lpstr>
      <vt:lpstr>Roboto Serif</vt:lpstr>
      <vt:lpstr>Office Theme</vt:lpstr>
      <vt:lpstr>WareTech</vt:lpstr>
      <vt:lpstr>Team</vt:lpstr>
      <vt:lpstr>Easy management of your storage</vt:lpstr>
      <vt:lpstr>PowerPoint Presentation</vt:lpstr>
      <vt:lpstr>PowerPoint Presentation</vt:lpstr>
      <vt:lpstr>PowerPoint Presentation</vt:lpstr>
      <vt:lpstr>Inventory Movement</vt:lpstr>
      <vt:lpstr>Design</vt:lpstr>
      <vt:lpstr>Storage overview</vt:lpstr>
      <vt:lpstr>Profile</vt:lpstr>
      <vt:lpstr>Item list</vt:lpstr>
      <vt:lpstr>Admin panel</vt:lpstr>
      <vt:lpstr>Pallet management</vt:lpstr>
      <vt:lpstr>Forms</vt:lpstr>
      <vt:lpstr>Work logging and version controll system</vt:lpstr>
      <vt:lpstr>PowerPoint Presentation</vt:lpstr>
      <vt:lpstr>PowerPoint Presentation</vt:lpstr>
      <vt:lpstr>PowerPoint Presentation</vt:lpstr>
      <vt:lpstr>Tests</vt:lpstr>
      <vt:lpstr>Future improvements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O365 felhasználó</dc:creator>
  <cp:lastModifiedBy>Nyári Milán</cp:lastModifiedBy>
  <cp:revision>4</cp:revision>
  <dcterms:created xsi:type="dcterms:W3CDTF">2025-02-21T16:39:50Z</dcterms:created>
  <dcterms:modified xsi:type="dcterms:W3CDTF">2025-03-02T22:24:53Z</dcterms:modified>
</cp:coreProperties>
</file>